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5" r:id="rId4"/>
    <p:sldMasterId id="2147483955" r:id="rId5"/>
    <p:sldMasterId id="2147483979" r:id="rId6"/>
    <p:sldMasterId id="2147483993" r:id="rId7"/>
  </p:sldMasterIdLst>
  <p:notesMasterIdLst>
    <p:notesMasterId r:id="rId15"/>
  </p:notesMasterIdLst>
  <p:handoutMasterIdLst>
    <p:handoutMasterId r:id="rId16"/>
  </p:handoutMasterIdLst>
  <p:sldIdLst>
    <p:sldId id="2147480660" r:id="rId8"/>
    <p:sldId id="2147480649" r:id="rId9"/>
    <p:sldId id="2147480665" r:id="rId10"/>
    <p:sldId id="2147480669" r:id="rId11"/>
    <p:sldId id="2147480671" r:id="rId12"/>
    <p:sldId id="2147480672" r:id="rId13"/>
    <p:sldId id="2147480673" r:id="rId1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0 Slide Deck" id="{D53E7A3A-C3DC-4B24-98F8-46F8B6F2183F}">
          <p14:sldIdLst>
            <p14:sldId id="2147480660"/>
            <p14:sldId id="2147480649"/>
            <p14:sldId id="2147480665"/>
            <p14:sldId id="2147480669"/>
            <p14:sldId id="2147480671"/>
            <p14:sldId id="2147480672"/>
            <p14:sldId id="21474806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001616-E37D-6C10-F3F4-504DE45B7604}" name="Margo Wolcott" initials="MW" userId="S::mwolcott@studentclearinghouse.org::b032a569-f298-414c-888c-08264ed2930f" providerId="AD"/>
  <p188:author id="{6EBFFB1A-C0D8-4841-A3A6-D2B10593DE72}" name="Sean McTighe" initials="SM" userId="S::mctighe@studentclearinghouse.org::1a14f9ed-a2e6-44ca-831e-64a49134f12c" providerId="AD"/>
  <p188:author id="{4D001C1D-E4C4-D928-3C76-0C6B895B4B3D}" name="Christy Cole" initials="CC" userId="S::christycole@studentclearinghouse.org::6dc75e03-3ffa-4e6f-af87-fc34bc6ed7fd" providerId="AD"/>
  <p188:author id="{66D1AC20-52AC-50D7-ACC1-5A988012ED74}" name="Marlowe Johnson" initials="" userId="S::MarloweJ@studentclearinghouse.org::997b9a4c-6a48-4b84-b80b-f10ac8d02603" providerId="AD"/>
  <p188:author id="{29DF3A24-B1BA-9C0D-2517-E5BE2959962D}" name="Marlowe Johnson" initials="MJ" userId="S::marlowej@studentclearinghouse.org::997b9a4c-6a48-4b84-b80b-f10ac8d02603" providerId="AD"/>
  <p188:author id="{40FAC03D-D0E6-312D-9DEC-0AC26C599C6E}" name="Joe Green" initials="JG" userId="S::joegreen@studentclearinghouse.org::c8838453-724f-460a-99ad-c19d98048e1b" providerId="AD"/>
  <p188:author id="{ABA33F40-6FFF-124B-981A-C492FA5CB4DB}" name="Christy Cole" initials="CC" userId="S::CHRISTYCOLE@studentclearinghouse.org::6dc75e03-3ffa-4e6f-af87-fc34bc6ed7fd" providerId="AD"/>
  <p188:author id="{5E96DF40-8DDE-92A8-C146-C17D7CA210B1}" name="Gabrielle Bausher" initials="GB" userId="S::gnall@studentclearinghouse.org::b7f3cc48-39e9-4608-ba67-5bef6097a163" providerId="AD"/>
  <p188:author id="{431B3B4F-B095-F356-65FD-6F46D37CE7B8}" name="Sandra Miller" initials="SM" userId="S::sandmill@studentclearinghouse.org::0c33cda6-a6d5-4cd6-a509-2eab660f4577" providerId="AD"/>
  <p188:author id="{D6D8487D-095F-053F-AAE0-820F569297CB}" name="David Payne" initials="DP" userId="S::dpayne@studentclearinghouse.org::c8363401-7135-48e8-849b-45286af03b2c" providerId="AD"/>
  <p188:author id="{66B3409F-4A9D-298F-5B60-A9B0B4C3505B}" name="Julie Esau" initials="JE" userId="S::jesau@studentclearinghouse.org::e35a7eca-8087-45bf-bfb1-b82880ccf047" providerId="AD"/>
  <p188:author id="{2B1500A4-D948-9A30-1C6D-CD57F0DA98AA}" name="David Payne" initials="" userId="S::DPayne@studentclearinghouse.org::c8363401-7135-48e8-849b-45286af03b2c" providerId="AD"/>
  <p188:author id="{4AAF1BA7-9387-AE43-447E-FFFA9E1A119B}" name="Kathy Dugan" initials="KD" userId="S::dugan@studentclearinghouse.org::f159de81-7885-444f-ab4a-eeee87f127fa" providerId="AD"/>
  <p188:author id="{45FC34A9-18EC-5E1B-DFE5-E9A7BC06C28D}" name="Jordan Dundas" initials="JD" userId="S::dundasj@studentclearinghouse.org::79942887-9f2b-45a2-8859-52a7a21c695f" providerId="AD"/>
  <p188:author id="{8A2D7FAC-EE2C-59D5-97B3-8F896B467D16}" name="Zhewei Gregory" initials="ZG" userId="S::zgregory@studentclearinghouse.org::9e356dd4-4ee9-4476-ace9-fa791b13e411" providerId="AD"/>
  <p188:author id="{FD805FD7-CCFD-FC1D-04B4-90FFD00256AB}" name="Tara Conrad" initials="TC" userId="S::conrad@studentclearinghouse.org::6c5f4021-b567-4f6d-ace6-016711f2a69c" providerId="AD"/>
  <p188:author id="{AC4D64E8-DBC4-9D43-0773-0583A7499214}" name="Melissa Buckley" initials="" userId="S::buckley@studentclearinghouse.org::65d2f575-55ec-4d90-8036-f5dde6300be7" providerId="AD"/>
  <p188:author id="{8B1418F5-CD2D-2758-B40F-72E0F46136FA}" name="Roberta Hyland" initials="RH" userId="S::hyland@studentclearinghouse.org::04503441-183e-4024-adf9-7978445379a7" providerId="AD"/>
  <p188:author id="{91AC81FA-F379-8A3E-68F8-64F8AC152633}" name="Meghan Keiser" initials="MK" userId="S::mgodorov@studentclearinghouse.org::15e65ed8-c6be-496a-ba95-b358066a02a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Black" initials="LB" lastIdx="41" clrIdx="0"/>
  <p:cmAuthor id="2" name="Kathy Dugan" initials="KD" lastIdx="30" clrIdx="1"/>
  <p:cmAuthor id="3" name="Jordan Dundas" initials="JD" lastIdx="3" clrIdx="2">
    <p:extLst>
      <p:ext uri="{19B8F6BF-5375-455C-9EA6-DF929625EA0E}">
        <p15:presenceInfo xmlns:p15="http://schemas.microsoft.com/office/powerpoint/2012/main" userId="S::dundasj@studentclearinghouse.org::79942887-9f2b-45a2-8859-52a7a21c695f" providerId="AD"/>
      </p:ext>
    </p:extLst>
  </p:cmAuthor>
  <p:cmAuthor id="4" name="Joe Green" initials="JG" lastIdx="1" clrIdx="3">
    <p:extLst>
      <p:ext uri="{19B8F6BF-5375-455C-9EA6-DF929625EA0E}">
        <p15:presenceInfo xmlns:p15="http://schemas.microsoft.com/office/powerpoint/2012/main" userId="S::joegreen@studentclearinghouse.org::c8838453-724f-460a-99ad-c19d98048e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0B045"/>
    <a:srgbClr val="752986"/>
    <a:srgbClr val="E25F35"/>
    <a:srgbClr val="2BA2D0"/>
    <a:srgbClr val="990033"/>
    <a:srgbClr val="193E9A"/>
    <a:srgbClr val="FFFFFF"/>
    <a:srgbClr val="DFDFDF"/>
    <a:srgbClr val="9EC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B47FB6-AA93-495A-B911-2941556EAE6D}" v="4" dt="2025-12-05T15:05:40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00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Tobin" userId="7b9970f7-7cf0-4af9-a403-0bae635c3b4a" providerId="ADAL" clId="{9350766F-12FA-4E3B-A1D0-8F723B9BC88A}"/>
    <pc:docChg chg="undo custSel addSld delSld modSld modSection">
      <pc:chgData name="Angela Tobin" userId="7b9970f7-7cf0-4af9-a403-0bae635c3b4a" providerId="ADAL" clId="{9350766F-12FA-4E3B-A1D0-8F723B9BC88A}" dt="2025-12-05T14:16:16.766" v="161" actId="27636"/>
      <pc:docMkLst>
        <pc:docMk/>
      </pc:docMkLst>
      <pc:sldChg chg="del">
        <pc:chgData name="Angela Tobin" userId="7b9970f7-7cf0-4af9-a403-0bae635c3b4a" providerId="ADAL" clId="{9350766F-12FA-4E3B-A1D0-8F723B9BC88A}" dt="2025-12-05T13:43:33.944" v="30" actId="2696"/>
        <pc:sldMkLst>
          <pc:docMk/>
          <pc:sldMk cId="1934261125" sldId="1889"/>
        </pc:sldMkLst>
      </pc:sldChg>
      <pc:sldChg chg="modSp mod">
        <pc:chgData name="Angela Tobin" userId="7b9970f7-7cf0-4af9-a403-0bae635c3b4a" providerId="ADAL" clId="{9350766F-12FA-4E3B-A1D0-8F723B9BC88A}" dt="2025-12-05T13:54:49.101" v="109" actId="20577"/>
        <pc:sldMkLst>
          <pc:docMk/>
          <pc:sldMk cId="2510320457" sldId="2147480649"/>
        </pc:sldMkLst>
        <pc:spChg chg="mod">
          <ac:chgData name="Angela Tobin" userId="7b9970f7-7cf0-4af9-a403-0bae635c3b4a" providerId="ADAL" clId="{9350766F-12FA-4E3B-A1D0-8F723B9BC88A}" dt="2025-12-05T13:54:49.101" v="109" actId="20577"/>
          <ac:spMkLst>
            <pc:docMk/>
            <pc:sldMk cId="2510320457" sldId="2147480649"/>
            <ac:spMk id="3" creationId="{FA91CE34-CA97-51A7-2B31-AD05B3DB0EB5}"/>
          </ac:spMkLst>
        </pc:spChg>
      </pc:sldChg>
      <pc:sldChg chg="del">
        <pc:chgData name="Angela Tobin" userId="7b9970f7-7cf0-4af9-a403-0bae635c3b4a" providerId="ADAL" clId="{9350766F-12FA-4E3B-A1D0-8F723B9BC88A}" dt="2025-12-05T13:47:28.196" v="31" actId="2696"/>
        <pc:sldMkLst>
          <pc:docMk/>
          <pc:sldMk cId="1563957880" sldId="2147480650"/>
        </pc:sldMkLst>
      </pc:sldChg>
      <pc:sldChg chg="del">
        <pc:chgData name="Angela Tobin" userId="7b9970f7-7cf0-4af9-a403-0bae635c3b4a" providerId="ADAL" clId="{9350766F-12FA-4E3B-A1D0-8F723B9BC88A}" dt="2025-12-05T13:48:27.096" v="36" actId="2696"/>
        <pc:sldMkLst>
          <pc:docMk/>
          <pc:sldMk cId="1659121840" sldId="2147480651"/>
        </pc:sldMkLst>
      </pc:sldChg>
      <pc:sldChg chg="del">
        <pc:chgData name="Angela Tobin" userId="7b9970f7-7cf0-4af9-a403-0bae635c3b4a" providerId="ADAL" clId="{9350766F-12FA-4E3B-A1D0-8F723B9BC88A}" dt="2025-12-05T13:47:36.436" v="32" actId="2696"/>
        <pc:sldMkLst>
          <pc:docMk/>
          <pc:sldMk cId="2421582403" sldId="2147480656"/>
        </pc:sldMkLst>
      </pc:sldChg>
      <pc:sldChg chg="delSp modSp mod">
        <pc:chgData name="Angela Tobin" userId="7b9970f7-7cf0-4af9-a403-0bae635c3b4a" providerId="ADAL" clId="{9350766F-12FA-4E3B-A1D0-8F723B9BC88A}" dt="2025-12-05T13:41:18.446" v="29"/>
        <pc:sldMkLst>
          <pc:docMk/>
          <pc:sldMk cId="3159451174" sldId="2147480660"/>
        </pc:sldMkLst>
        <pc:spChg chg="mod">
          <ac:chgData name="Angela Tobin" userId="7b9970f7-7cf0-4af9-a403-0bae635c3b4a" providerId="ADAL" clId="{9350766F-12FA-4E3B-A1D0-8F723B9BC88A}" dt="2025-12-05T13:41:18.446" v="29"/>
          <ac:spMkLst>
            <pc:docMk/>
            <pc:sldMk cId="3159451174" sldId="2147480660"/>
            <ac:spMk id="2" creationId="{A132AB9F-FBF4-FD6F-EC6A-4A0A7497EDCB}"/>
          </ac:spMkLst>
        </pc:spChg>
        <pc:spChg chg="del mod">
          <ac:chgData name="Angela Tobin" userId="7b9970f7-7cf0-4af9-a403-0bae635c3b4a" providerId="ADAL" clId="{9350766F-12FA-4E3B-A1D0-8F723B9BC88A}" dt="2025-12-05T13:37:19.527" v="20" actId="478"/>
          <ac:spMkLst>
            <pc:docMk/>
            <pc:sldMk cId="3159451174" sldId="2147480660"/>
            <ac:spMk id="3" creationId="{CDF466F4-E54B-6CD5-780A-FB6DD465265B}"/>
          </ac:spMkLst>
        </pc:spChg>
      </pc:sldChg>
      <pc:sldChg chg="del">
        <pc:chgData name="Angela Tobin" userId="7b9970f7-7cf0-4af9-a403-0bae635c3b4a" providerId="ADAL" clId="{9350766F-12FA-4E3B-A1D0-8F723B9BC88A}" dt="2025-12-05T13:48:13.257" v="34" actId="2696"/>
        <pc:sldMkLst>
          <pc:docMk/>
          <pc:sldMk cId="630306454" sldId="2147480663"/>
        </pc:sldMkLst>
      </pc:sldChg>
      <pc:sldChg chg="del">
        <pc:chgData name="Angela Tobin" userId="7b9970f7-7cf0-4af9-a403-0bae635c3b4a" providerId="ADAL" clId="{9350766F-12FA-4E3B-A1D0-8F723B9BC88A}" dt="2025-12-05T13:48:09.269" v="33" actId="2696"/>
        <pc:sldMkLst>
          <pc:docMk/>
          <pc:sldMk cId="2670321776" sldId="2147480664"/>
        </pc:sldMkLst>
      </pc:sldChg>
      <pc:sldChg chg="modSp mod">
        <pc:chgData name="Angela Tobin" userId="7b9970f7-7cf0-4af9-a403-0bae635c3b4a" providerId="ADAL" clId="{9350766F-12FA-4E3B-A1D0-8F723B9BC88A}" dt="2025-12-05T14:05:35.653" v="117" actId="20577"/>
        <pc:sldMkLst>
          <pc:docMk/>
          <pc:sldMk cId="3283138976" sldId="2147480665"/>
        </pc:sldMkLst>
        <pc:spChg chg="mod">
          <ac:chgData name="Angela Tobin" userId="7b9970f7-7cf0-4af9-a403-0bae635c3b4a" providerId="ADAL" clId="{9350766F-12FA-4E3B-A1D0-8F723B9BC88A}" dt="2025-12-05T14:05:35.653" v="117" actId="20577"/>
          <ac:spMkLst>
            <pc:docMk/>
            <pc:sldMk cId="3283138976" sldId="2147480665"/>
            <ac:spMk id="4" creationId="{7D064B2E-B3CF-AEA4-D82C-9ABAB62FF00B}"/>
          </ac:spMkLst>
        </pc:spChg>
      </pc:sldChg>
      <pc:sldChg chg="del">
        <pc:chgData name="Angela Tobin" userId="7b9970f7-7cf0-4af9-a403-0bae635c3b4a" providerId="ADAL" clId="{9350766F-12FA-4E3B-A1D0-8F723B9BC88A}" dt="2025-12-05T13:48:39.889" v="37" actId="2696"/>
        <pc:sldMkLst>
          <pc:docMk/>
          <pc:sldMk cId="67091325" sldId="2147480667"/>
        </pc:sldMkLst>
      </pc:sldChg>
      <pc:sldChg chg="del">
        <pc:chgData name="Angela Tobin" userId="7b9970f7-7cf0-4af9-a403-0bae635c3b4a" providerId="ADAL" clId="{9350766F-12FA-4E3B-A1D0-8F723B9BC88A}" dt="2025-12-05T13:48:18.971" v="35" actId="2696"/>
        <pc:sldMkLst>
          <pc:docMk/>
          <pc:sldMk cId="1535722852" sldId="2147480668"/>
        </pc:sldMkLst>
      </pc:sldChg>
      <pc:sldChg chg="modSp mod">
        <pc:chgData name="Angela Tobin" userId="7b9970f7-7cf0-4af9-a403-0bae635c3b4a" providerId="ADAL" clId="{9350766F-12FA-4E3B-A1D0-8F723B9BC88A}" dt="2025-12-05T14:09:22.463" v="129" actId="20577"/>
        <pc:sldMkLst>
          <pc:docMk/>
          <pc:sldMk cId="2729213434" sldId="2147480671"/>
        </pc:sldMkLst>
        <pc:spChg chg="mod">
          <ac:chgData name="Angela Tobin" userId="7b9970f7-7cf0-4af9-a403-0bae635c3b4a" providerId="ADAL" clId="{9350766F-12FA-4E3B-A1D0-8F723B9BC88A}" dt="2025-12-05T14:09:22.463" v="129" actId="20577"/>
          <ac:spMkLst>
            <pc:docMk/>
            <pc:sldMk cId="2729213434" sldId="2147480671"/>
            <ac:spMk id="3" creationId="{17F92A6E-9E10-E0D3-D855-5E1B105FAF4A}"/>
          </ac:spMkLst>
        </pc:spChg>
      </pc:sldChg>
      <pc:sldChg chg="addSp modSp new mod">
        <pc:chgData name="Angela Tobin" userId="7b9970f7-7cf0-4af9-a403-0bae635c3b4a" providerId="ADAL" clId="{9350766F-12FA-4E3B-A1D0-8F723B9BC88A}" dt="2025-12-05T14:16:16.766" v="161" actId="27636"/>
        <pc:sldMkLst>
          <pc:docMk/>
          <pc:sldMk cId="2524693100" sldId="2147480673"/>
        </pc:sldMkLst>
        <pc:spChg chg="mod">
          <ac:chgData name="Angela Tobin" userId="7b9970f7-7cf0-4af9-a403-0bae635c3b4a" providerId="ADAL" clId="{9350766F-12FA-4E3B-A1D0-8F723B9BC88A}" dt="2025-12-05T14:16:16.766" v="161" actId="27636"/>
          <ac:spMkLst>
            <pc:docMk/>
            <pc:sldMk cId="2524693100" sldId="2147480673"/>
            <ac:spMk id="2" creationId="{D02F9E78-2FD1-F2E1-7F6A-EB788FE4364A}"/>
          </ac:spMkLst>
        </pc:spChg>
        <pc:spChg chg="add mod">
          <ac:chgData name="Angela Tobin" userId="7b9970f7-7cf0-4af9-a403-0bae635c3b4a" providerId="ADAL" clId="{9350766F-12FA-4E3B-A1D0-8F723B9BC88A}" dt="2025-12-05T14:15:45.294" v="155" actId="404"/>
          <ac:spMkLst>
            <pc:docMk/>
            <pc:sldMk cId="2524693100" sldId="2147480673"/>
            <ac:spMk id="3" creationId="{D01A0961-4C6D-CC49-BD7E-0C8EC1C7A153}"/>
          </ac:spMkLst>
        </pc:spChg>
      </pc:sldChg>
      <pc:sldChg chg="del">
        <pc:chgData name="Angela Tobin" userId="7b9970f7-7cf0-4af9-a403-0bae635c3b4a" providerId="ADAL" clId="{9350766F-12FA-4E3B-A1D0-8F723B9BC88A}" dt="2025-12-05T13:55:13.661" v="110" actId="2696"/>
        <pc:sldMkLst>
          <pc:docMk/>
          <pc:sldMk cId="2638944539" sldId="214748067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06" tIns="46553" rIns="93106" bIns="465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06" tIns="46553" rIns="93106" bIns="46553" rtlCol="0"/>
          <a:lstStyle>
            <a:lvl1pPr algn="r">
              <a:defRPr sz="1200"/>
            </a:lvl1pPr>
          </a:lstStyle>
          <a:p>
            <a:fld id="{3305885A-6842-2C4F-A47D-0088745848D6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06" tIns="46553" rIns="93106" bIns="465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06" tIns="46553" rIns="93106" bIns="46553" rtlCol="0" anchor="b"/>
          <a:lstStyle>
            <a:lvl1pPr algn="r">
              <a:defRPr sz="1200"/>
            </a:lvl1pPr>
          </a:lstStyle>
          <a:p>
            <a:fld id="{7B163D47-F985-FB44-B0C7-11A54BDBB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12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06" tIns="46553" rIns="93106" bIns="465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06" tIns="46553" rIns="93106" bIns="46553" rtlCol="0"/>
          <a:lstStyle>
            <a:lvl1pPr algn="r">
              <a:defRPr sz="1200"/>
            </a:lvl1pPr>
          </a:lstStyle>
          <a:p>
            <a:fld id="{76CA2460-2400-E848-A05D-90B7C3150F43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6" tIns="46553" rIns="93106" bIns="465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06" tIns="46553" rIns="93106" bIns="465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06" tIns="46553" rIns="93106" bIns="465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06" tIns="46553" rIns="93106" bIns="46553" rtlCol="0" anchor="b"/>
          <a:lstStyle>
            <a:lvl1pPr algn="r">
              <a:defRPr sz="1200"/>
            </a:lvl1pPr>
          </a:lstStyle>
          <a:p>
            <a:fld id="{E823E719-807A-0E46-8009-A7552870E8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561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3E719-807A-0E46-8009-A7552870E85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7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3E5346B-70B9-C259-08CE-5A0233E46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0645" y="1327298"/>
            <a:ext cx="6146853" cy="702235"/>
          </a:xfrm>
          <a:prstGeom prst="rect">
            <a:avLst/>
          </a:prstGeom>
        </p:spPr>
        <p:txBody>
          <a:bodyPr/>
          <a:lstStyle>
            <a:lvl1pPr algn="r">
              <a:defRPr sz="2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1" name="Picture 10" descr="A person in a black shirt&#10;&#10;Description automatically generated">
            <a:extLst>
              <a:ext uri="{FF2B5EF4-FFF2-40B4-BE49-F238E27FC236}">
                <a16:creationId xmlns:a16="http://schemas.microsoft.com/office/drawing/2014/main" id="{DC399181-499C-2356-E085-218B9F28D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145"/>
          <a:stretch/>
        </p:blipFill>
        <p:spPr>
          <a:xfrm>
            <a:off x="-1" y="2114036"/>
            <a:ext cx="9144001" cy="4743965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DBF78-CEF1-D5BE-6559-F58356122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0482" y="2176767"/>
            <a:ext cx="6146852" cy="48101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3E110CE-2666-0A82-A580-EE7C4B70F2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91690" y="3271365"/>
            <a:ext cx="2925644" cy="613949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Presenter</a:t>
            </a:r>
            <a:br>
              <a:rPr lang="en-US"/>
            </a:br>
            <a:r>
              <a:rPr lang="en-US"/>
              <a:t>Date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05BC5C-C883-2A3F-928C-5B727D5D7FC5}"/>
              </a:ext>
            </a:extLst>
          </p:cNvPr>
          <p:cNvCxnSpPr/>
          <p:nvPr userDrawn="1"/>
        </p:nvCxnSpPr>
        <p:spPr>
          <a:xfrm>
            <a:off x="347802" y="1108247"/>
            <a:ext cx="8446655" cy="0"/>
          </a:xfrm>
          <a:prstGeom prst="line">
            <a:avLst/>
          </a:prstGeom>
          <a:ln w="22225" cap="rnd">
            <a:solidFill>
              <a:srgbClr val="60B045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5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040" y="6359505"/>
            <a:ext cx="497520" cy="196371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14AA880-58C2-F143-AB9C-BE7C7816A5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467365"/>
            <a:ext cx="8229600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83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7802" y="467365"/>
            <a:ext cx="8338998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Slide Title</a:t>
            </a: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7802" y="1108247"/>
            <a:ext cx="844665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FF9AB16-AE0C-6C42-A54B-5E8BF09A68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802" y="1485749"/>
            <a:ext cx="8338998" cy="4449763"/>
          </a:xfrm>
          <a:prstGeom prst="rect">
            <a:avLst/>
          </a:prstGeom>
        </p:spPr>
        <p:txBody>
          <a:bodyPr/>
          <a:lstStyle>
            <a:lvl1pPr marL="132157" indent="-223597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SzPct val="110000"/>
              <a:buFont typeface="System Font Regular"/>
              <a:buChar char="&gt;"/>
              <a:tabLst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17899" indent="-160731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tx1"/>
              </a:buClr>
              <a:defRPr sz="15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tx1"/>
              </a:buClr>
              <a:defRPr sz="15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tx1"/>
              </a:buClr>
              <a:defRPr sz="15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6BC48BC-24E6-624E-71C5-8AAB56320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8040" y="6527436"/>
            <a:ext cx="497520" cy="196371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defRPr>
            </a:lvl1pPr>
          </a:lstStyle>
          <a:p>
            <a:fld id="{114AA880-58C2-F143-AB9C-BE7C7816A5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0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7802" y="467365"/>
            <a:ext cx="8338998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Slide Title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FF9AB16-AE0C-6C42-A54B-5E8BF09A68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802" y="1485749"/>
            <a:ext cx="4002525" cy="4449763"/>
          </a:xfrm>
          <a:prstGeom prst="rect">
            <a:avLst/>
          </a:prstGeom>
        </p:spPr>
        <p:txBody>
          <a:bodyPr/>
          <a:lstStyle>
            <a:lvl1pPr marL="132157" indent="-223597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SzPct val="110000"/>
              <a:buFont typeface="System Font Regular"/>
              <a:buChar char="&gt;"/>
              <a:tabLst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17899" indent="-160731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tx1"/>
              </a:buClr>
              <a:defRPr sz="15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tx1"/>
              </a:buClr>
              <a:defRPr sz="15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tx1"/>
              </a:buClr>
              <a:defRPr sz="15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8FFD045-6280-029F-1ACF-1EBBD3734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8040" y="6527436"/>
            <a:ext cx="497520" cy="196371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defRPr>
            </a:lvl1pPr>
          </a:lstStyle>
          <a:p>
            <a:fld id="{114AA880-58C2-F143-AB9C-BE7C7816A5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2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1745" y="467365"/>
            <a:ext cx="8345055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Slide Title</a:t>
            </a:r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5F94327-0071-3C4F-9F09-36184A159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41745" y="1481137"/>
            <a:ext cx="8345055" cy="4057651"/>
          </a:xfrm>
          <a:prstGeom prst="rect">
            <a:avLst/>
          </a:prstGeom>
        </p:spPr>
        <p:txBody>
          <a:bodyPr/>
          <a:lstStyle>
            <a:lvl1pPr>
              <a:buClr>
                <a:srgbClr val="60B045"/>
              </a:buClr>
              <a:defRPr/>
            </a:lvl1pPr>
          </a:lstStyle>
          <a:p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D087B55-5022-40BA-7A51-DA677C8B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8040" y="6527436"/>
            <a:ext cx="497520" cy="196371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defRPr>
            </a:lvl1pPr>
          </a:lstStyle>
          <a:p>
            <a:fld id="{114AA880-58C2-F143-AB9C-BE7C7816A5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8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1745" y="467365"/>
            <a:ext cx="8345055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Slide Title</a:t>
            </a:r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35269F28-A3A7-AD47-A062-540A2B244A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41746" y="1619252"/>
            <a:ext cx="8345060" cy="3859213"/>
          </a:xfrm>
          <a:prstGeom prst="rect">
            <a:avLst/>
          </a:prstGeom>
        </p:spPr>
        <p:txBody>
          <a:bodyPr/>
          <a:lstStyle>
            <a:lvl1pPr>
              <a:buClr>
                <a:srgbClr val="60B045"/>
              </a:buClr>
              <a:defRPr/>
            </a:lvl1pPr>
          </a:lstStyle>
          <a:p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CDD1CC2-C9A2-E7F0-B766-10D5ECD5D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8040" y="6527436"/>
            <a:ext cx="497520" cy="196371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defRPr>
            </a:lvl1pPr>
          </a:lstStyle>
          <a:p>
            <a:fld id="{114AA880-58C2-F143-AB9C-BE7C7816A5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5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1745" y="467365"/>
            <a:ext cx="8345055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Slide Title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8C87C43-82D5-D411-68DE-493B13A75543}"/>
              </a:ext>
            </a:extLst>
          </p:cNvPr>
          <p:cNvSpPr txBox="1">
            <a:spLocks/>
          </p:cNvSpPr>
          <p:nvPr userDrawn="1"/>
        </p:nvSpPr>
        <p:spPr>
          <a:xfrm>
            <a:off x="8438040" y="6527436"/>
            <a:ext cx="497520" cy="1963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675" kern="1200">
                <a:solidFill>
                  <a:schemeClr val="bg2">
                    <a:lumMod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A880-58C2-F143-AB9C-BE7C7816A5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0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99C8-3941-83BC-7510-18E4AA6E6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2F0380-3ED5-A48F-DD07-1B5470D21C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AA880-58C2-F143-AB9C-BE7C7816A5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18FBE-2880-FF29-BC84-40BBAA8CC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802" y="2936875"/>
            <a:ext cx="1930400" cy="2955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257168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225023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71506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514337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Column of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2D792C7-6937-32FD-85F1-A91D952C8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18352" y="2936875"/>
            <a:ext cx="1930400" cy="2955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257168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225023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71506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514337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Column of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20C5BD7-B277-2834-6183-6403CF7ECA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8902" y="2936875"/>
            <a:ext cx="1930400" cy="2955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257168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225023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71506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514337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Column of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C81EAD8-97AC-B6BE-A2F8-D892335780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6396" y="2936875"/>
            <a:ext cx="1930400" cy="2955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257168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225023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71506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514337" indent="0">
              <a:buFontTx/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Column of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F134C4-99B2-55F3-11C5-A3289094D2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104" y="1634116"/>
            <a:ext cx="1108075" cy="9699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0D06EBE-F896-4C72-6AFB-1D0D292605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28649" y="1634116"/>
            <a:ext cx="1108075" cy="9699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E33E45E-EE99-AC7B-982D-103D2FB788D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99195" y="1634116"/>
            <a:ext cx="1108075" cy="9699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EAE8687A-A662-8F81-3500-45665C8042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06686" y="1634116"/>
            <a:ext cx="1108075" cy="9699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D3BC26-56CB-094C-8350-90F7C80C9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8040" y="6359505"/>
            <a:ext cx="497520" cy="196371"/>
          </a:xfrm>
          <a:prstGeom prst="rect">
            <a:avLst/>
          </a:prstGeom>
        </p:spPr>
        <p:txBody>
          <a:bodyPr/>
          <a:lstStyle/>
          <a:p>
            <a:fld id="{114AA880-58C2-F143-AB9C-BE7C7816A5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8000DE8-E522-8835-E310-58151C728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02" y="467360"/>
            <a:ext cx="8229600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Divider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4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3242243-0B1C-7A1A-7DDC-720C16FA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02" y="467360"/>
            <a:ext cx="8229600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Divider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9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61527EE-B291-5CCD-8377-0BEE1BBD0F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376" y="224834"/>
            <a:ext cx="1814441" cy="5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6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9E9F8F-1801-6B43-0592-86B30EFB7BB3}"/>
              </a:ext>
            </a:extLst>
          </p:cNvPr>
          <p:cNvSpPr/>
          <p:nvPr userDrawn="1"/>
        </p:nvSpPr>
        <p:spPr>
          <a:xfrm>
            <a:off x="0" y="219363"/>
            <a:ext cx="9144000" cy="641927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38100" dir="5400000" algn="t" rotWithShape="0">
              <a:prstClr val="black">
                <a:alpha val="3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802" y="467360"/>
            <a:ext cx="8229600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Slide Title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040" y="6527436"/>
            <a:ext cx="497520" cy="196371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defRPr>
            </a:lvl1pPr>
          </a:lstStyle>
          <a:p>
            <a:fld id="{114AA880-58C2-F143-AB9C-BE7C7816A5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7802" y="6625622"/>
            <a:ext cx="2989895" cy="27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2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94" b="0" i="0">
                <a:solidFill>
                  <a:schemeClr val="bg2">
                    <a:lumMod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 2025 National Student Clearinghouse. All Rights Reserved.</a:t>
            </a:r>
          </a:p>
          <a:p>
            <a:pPr marL="0" marR="0" indent="0" algn="r" defTabSz="2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94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
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FAA656-87E2-F74A-95BA-942FD4DD8CE1}"/>
              </a:ext>
            </a:extLst>
          </p:cNvPr>
          <p:cNvCxnSpPr/>
          <p:nvPr userDrawn="1"/>
        </p:nvCxnSpPr>
        <p:spPr>
          <a:xfrm>
            <a:off x="347802" y="1108247"/>
            <a:ext cx="8446655" cy="0"/>
          </a:xfrm>
          <a:prstGeom prst="line">
            <a:avLst/>
          </a:prstGeom>
          <a:ln w="22225" cap="rnd">
            <a:solidFill>
              <a:srgbClr val="60B045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2AB14EC2-56A2-BF9D-F240-1414BFBEBBA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54383" y="6495239"/>
            <a:ext cx="1035234" cy="3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1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56" r:id="rId2"/>
    <p:sldLayoutId id="2147483957" r:id="rId3"/>
    <p:sldLayoutId id="2147483981" r:id="rId4"/>
    <p:sldLayoutId id="2147483988" r:id="rId5"/>
    <p:sldLayoutId id="2147483992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/>
  <p:txStyles>
    <p:titleStyle>
      <a:lvl1pPr algn="l" defTabSz="257168" rtl="0" eaLnBrk="1" latinLnBrk="0" hangingPunct="1">
        <a:lnSpc>
          <a:spcPts val="2588"/>
        </a:lnSpc>
        <a:spcBef>
          <a:spcPct val="0"/>
        </a:spcBef>
        <a:buNone/>
        <a:defRPr sz="2800" b="0" i="0" kern="1200" spc="-113">
          <a:solidFill>
            <a:schemeClr val="bg2">
              <a:lumMod val="10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192876" marR="0" indent="-192876" algn="l" defTabSz="257168" rtl="0" eaLnBrk="1" fontAlgn="auto" latinLnBrk="0" hangingPunct="1">
        <a:lnSpc>
          <a:spcPts val="1463"/>
        </a:lnSpc>
        <a:spcBef>
          <a:spcPts val="338"/>
        </a:spcBef>
        <a:spcAft>
          <a:spcPts val="675"/>
        </a:spcAft>
        <a:buClr>
          <a:srgbClr val="6E2145"/>
        </a:buClr>
        <a:buSzTx/>
        <a:buFont typeface="Arial"/>
        <a:buChar char="•"/>
        <a:tabLst/>
        <a:defRPr sz="1125" kern="1200">
          <a:solidFill>
            <a:schemeClr val="bg1">
              <a:lumMod val="25000"/>
            </a:schemeClr>
          </a:solidFill>
          <a:latin typeface="Arial"/>
          <a:ea typeface="+mn-ea"/>
          <a:cs typeface="Arial"/>
        </a:defRPr>
      </a:lvl1pPr>
      <a:lvl2pPr marL="417899" marR="0" indent="-160731" algn="l" defTabSz="257168" rtl="0" eaLnBrk="1" fontAlgn="auto" latinLnBrk="0" hangingPunct="1">
        <a:lnSpc>
          <a:spcPts val="1463"/>
        </a:lnSpc>
        <a:spcBef>
          <a:spcPts val="169"/>
        </a:spcBef>
        <a:spcAft>
          <a:spcPts val="0"/>
        </a:spcAft>
        <a:buClr>
          <a:srgbClr val="6E2145"/>
        </a:buClr>
        <a:buSzTx/>
        <a:buFont typeface="Arial"/>
        <a:buChar char="–"/>
        <a:tabLst/>
        <a:defRPr sz="1125" kern="1200">
          <a:solidFill>
            <a:schemeClr val="bg1">
              <a:lumMod val="25000"/>
            </a:schemeClr>
          </a:solidFill>
          <a:latin typeface="Arial"/>
          <a:ea typeface="+mn-ea"/>
          <a:cs typeface="Arial"/>
        </a:defRPr>
      </a:lvl2pPr>
      <a:lvl3pPr marL="417899" marR="0" indent="-192876" algn="l" defTabSz="257168" rtl="0" eaLnBrk="1" fontAlgn="auto" latinLnBrk="0" hangingPunct="1">
        <a:lnSpc>
          <a:spcPts val="1463"/>
        </a:lnSpc>
        <a:spcBef>
          <a:spcPts val="338"/>
        </a:spcBef>
        <a:spcAft>
          <a:spcPts val="675"/>
        </a:spcAft>
        <a:buClr>
          <a:srgbClr val="6E2145"/>
        </a:buClr>
        <a:buSzTx/>
        <a:buFont typeface="Courier New" panose="02070309020205020404" pitchFamily="49" charset="0"/>
        <a:buChar char="o"/>
        <a:tabLst/>
        <a:defRPr sz="1125" kern="1200">
          <a:solidFill>
            <a:schemeClr val="bg1">
              <a:lumMod val="25000"/>
            </a:schemeClr>
          </a:solidFill>
          <a:latin typeface="Arial"/>
          <a:ea typeface="+mn-ea"/>
          <a:cs typeface="Arial"/>
        </a:defRPr>
      </a:lvl3pPr>
      <a:lvl4pPr marL="900091" marR="0" indent="-128585" algn="l" defTabSz="257168" rtl="0" eaLnBrk="1" fontAlgn="auto" latinLnBrk="0" hangingPunct="1">
        <a:lnSpc>
          <a:spcPts val="1463"/>
        </a:lnSpc>
        <a:spcBef>
          <a:spcPts val="169"/>
        </a:spcBef>
        <a:spcAft>
          <a:spcPts val="0"/>
        </a:spcAft>
        <a:buClr>
          <a:srgbClr val="6E2145"/>
        </a:buClr>
        <a:buSzTx/>
        <a:buFont typeface="Arial"/>
        <a:buChar char="–"/>
        <a:tabLst/>
        <a:defRPr sz="1125" kern="1200">
          <a:solidFill>
            <a:schemeClr val="bg1">
              <a:lumMod val="25000"/>
            </a:schemeClr>
          </a:solidFill>
          <a:latin typeface="Arial"/>
          <a:ea typeface="+mn-ea"/>
          <a:cs typeface="Arial"/>
        </a:defRPr>
      </a:lvl4pPr>
      <a:lvl5pPr marL="707213" marR="0" indent="-192876" algn="l" defTabSz="257168" rtl="0" eaLnBrk="1" fontAlgn="auto" latinLnBrk="0" hangingPunct="1">
        <a:lnSpc>
          <a:spcPts val="1463"/>
        </a:lnSpc>
        <a:spcBef>
          <a:spcPts val="338"/>
        </a:spcBef>
        <a:spcAft>
          <a:spcPts val="675"/>
        </a:spcAft>
        <a:buClr>
          <a:srgbClr val="6E2145"/>
        </a:buClr>
        <a:buSzTx/>
        <a:buFont typeface="Arial"/>
        <a:buChar char="»"/>
        <a:tabLst/>
        <a:defRPr sz="1125" kern="1200">
          <a:solidFill>
            <a:schemeClr val="bg1">
              <a:lumMod val="25000"/>
            </a:schemeClr>
          </a:solidFill>
          <a:latin typeface="Arial"/>
          <a:ea typeface="+mn-ea"/>
          <a:cs typeface="Arial"/>
        </a:defRPr>
      </a:lvl5pPr>
      <a:lvl6pPr marL="1414428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5FCEFE4-B44D-A837-F365-73560EDD8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02" y="467360"/>
            <a:ext cx="8229600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Divider Slide Title</a:t>
            </a:r>
            <a:endParaRPr lang="en-US"/>
          </a:p>
        </p:txBody>
      </p:sp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6813C8F1-3361-505E-2141-60FA261C067D}"/>
              </a:ext>
            </a:extLst>
          </p:cNvPr>
          <p:cNvSpPr/>
          <p:nvPr userDrawn="1"/>
        </p:nvSpPr>
        <p:spPr>
          <a:xfrm>
            <a:off x="0" y="1819564"/>
            <a:ext cx="9144000" cy="5038436"/>
          </a:xfrm>
          <a:prstGeom prst="round1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E223174D-0E94-7200-95CF-2F0E58B55AEE}"/>
              </a:ext>
            </a:extLst>
          </p:cNvPr>
          <p:cNvSpPr/>
          <p:nvPr userDrawn="1"/>
        </p:nvSpPr>
        <p:spPr>
          <a:xfrm>
            <a:off x="0" y="1819564"/>
            <a:ext cx="9144000" cy="5038436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9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hf hdr="0" ftr="0"/>
  <p:txStyles>
    <p:titleStyle>
      <a:lvl1pPr marL="0" marR="0" indent="0" algn="ctr" defTabSz="257168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0" i="0" kern="1200" spc="-113">
          <a:solidFill>
            <a:schemeClr val="bg2">
              <a:lumMod val="10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128585" marR="0" indent="-128585" algn="l" defTabSz="514337" rtl="0" eaLnBrk="1" fontAlgn="auto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25" kern="1200">
          <a:solidFill>
            <a:schemeClr val="bg1"/>
          </a:solidFill>
          <a:latin typeface="Arial"/>
          <a:ea typeface="+mn-ea"/>
          <a:cs typeface="Arial"/>
        </a:defRPr>
      </a:lvl1pPr>
      <a:lvl2pPr marL="385754" marR="0" indent="-128585" algn="l" defTabSz="514337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125" kern="1200">
          <a:solidFill>
            <a:schemeClr val="bg1"/>
          </a:solidFill>
          <a:latin typeface="Arial"/>
          <a:ea typeface="+mn-ea"/>
          <a:cs typeface="Arial"/>
        </a:defRPr>
      </a:lvl2pPr>
      <a:lvl3pPr marL="642922" marR="0" indent="-128585" algn="l" defTabSz="514337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Wingdings" pitchFamily="2" charset="2"/>
        <a:buChar char="Ø"/>
        <a:tabLst/>
        <a:defRPr sz="1238" kern="1200">
          <a:solidFill>
            <a:schemeClr val="bg1"/>
          </a:solidFill>
          <a:latin typeface="Arial"/>
          <a:ea typeface="+mn-ea"/>
          <a:cs typeface="Arial"/>
        </a:defRPr>
      </a:lvl3pPr>
      <a:lvl4pPr marL="900091" marR="0" indent="-128585" algn="l" defTabSz="257168" rtl="0" eaLnBrk="1" fontAlgn="auto" latinLnBrk="0" hangingPunct="1">
        <a:lnSpc>
          <a:spcPts val="1463"/>
        </a:lnSpc>
        <a:spcBef>
          <a:spcPts val="169"/>
        </a:spcBef>
        <a:spcAft>
          <a:spcPts val="0"/>
        </a:spcAft>
        <a:buClr>
          <a:srgbClr val="6E2145"/>
        </a:buClr>
        <a:buSzTx/>
        <a:buFont typeface="Arial"/>
        <a:buChar char="–"/>
        <a:tabLst/>
        <a:defRPr sz="1125" kern="1200">
          <a:solidFill>
            <a:schemeClr val="bg1"/>
          </a:solidFill>
          <a:latin typeface="Arial"/>
          <a:ea typeface="+mn-ea"/>
          <a:cs typeface="Arial"/>
        </a:defRPr>
      </a:lvl4pPr>
      <a:lvl5pPr marL="1157259" marR="0" indent="-128585" algn="l" defTabSz="257168" rtl="0" eaLnBrk="1" fontAlgn="auto" latinLnBrk="0" hangingPunct="1">
        <a:lnSpc>
          <a:spcPts val="1463"/>
        </a:lnSpc>
        <a:spcBef>
          <a:spcPts val="169"/>
        </a:spcBef>
        <a:spcAft>
          <a:spcPts val="0"/>
        </a:spcAft>
        <a:buClr>
          <a:srgbClr val="6E2145"/>
        </a:buClr>
        <a:buSzTx/>
        <a:buFont typeface="Arial"/>
        <a:buChar char="»"/>
        <a:tabLst/>
        <a:defRPr sz="1688" kern="1200">
          <a:solidFill>
            <a:schemeClr val="bg1"/>
          </a:solidFill>
          <a:latin typeface="Arial"/>
          <a:ea typeface="+mn-ea"/>
          <a:cs typeface="Arial"/>
        </a:defRPr>
      </a:lvl5pPr>
      <a:lvl6pPr marL="1414428" indent="-128585" algn="l" defTabSz="257168" rtl="0" eaLnBrk="1" latinLnBrk="0" hangingPunct="1">
        <a:spcBef>
          <a:spcPct val="20000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FB7205F-805E-9649-4C80-F12972D0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02" y="467360"/>
            <a:ext cx="8229600" cy="64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Divider Slide Title</a:t>
            </a:r>
            <a:endParaRPr lang="en-US"/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906333B9-6C07-D5AD-007B-4D783679EE73}"/>
              </a:ext>
            </a:extLst>
          </p:cNvPr>
          <p:cNvSpPr/>
          <p:nvPr userDrawn="1"/>
        </p:nvSpPr>
        <p:spPr>
          <a:xfrm>
            <a:off x="0" y="1819564"/>
            <a:ext cx="9144000" cy="5038436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8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7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g.orderatranscript.com/ntc/order" TargetMode="External"/><Relationship Id="rId2" Type="http://schemas.openxmlformats.org/officeDocument/2006/relationships/hyperlink" Target="https://stgtn.transcriptcenter.com/ntc/home.do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AB9F-FBF4-FD6F-EC6A-4A0A7497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35" y="1327298"/>
            <a:ext cx="8471763" cy="1519358"/>
          </a:xfrm>
        </p:spPr>
        <p:txBody>
          <a:bodyPr lIns="91440" tIns="45720" rIns="91440" bIns="45720" anchor="t"/>
          <a:lstStyle/>
          <a:p>
            <a:pPr algn="ctr"/>
            <a:r>
              <a:rPr lang="en-US" sz="3200" b="1" dirty="0">
                <a:latin typeface="Open Sans Light"/>
                <a:ea typeface="Open Sans Light"/>
                <a:cs typeface="Open Sans Light"/>
              </a:rPr>
              <a:t>Navigating the TN Transcript Center: Simplifying Transcript Management</a:t>
            </a: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B8A3B-B451-4558-160D-2772808922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85461" y="5927016"/>
            <a:ext cx="4355609" cy="934961"/>
          </a:xfrm>
        </p:spPr>
        <p:txBody>
          <a:bodyPr lIns="91440" tIns="45720" rIns="91440" bIns="45720" anchor="t"/>
          <a:lstStyle/>
          <a:p>
            <a:pPr algn="l"/>
            <a:r>
              <a:rPr lang="en-US" sz="1600" b="1">
                <a:latin typeface="Open Sans Light"/>
                <a:ea typeface="Open Sans Light"/>
                <a:cs typeface="Open Sans Light"/>
              </a:rPr>
              <a:t>Angela Tobin – Account Manager</a:t>
            </a:r>
            <a:endParaRPr lang="en-US"/>
          </a:p>
          <a:p>
            <a:pPr algn="l"/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315945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69EB-7D9B-8DB0-BCC3-2C2B0E94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1CE34-CA97-51A7-2B31-AD05B3DB0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223520" indent="-223520">
              <a:lnSpc>
                <a:spcPct val="100000"/>
              </a:lnSpc>
              <a:spcBef>
                <a:spcPts val="0"/>
              </a:spcBef>
              <a:spcAft>
                <a:spcPts val="1275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Overview of the Transcript Center</a:t>
            </a:r>
          </a:p>
          <a:p>
            <a:pPr marL="223520" indent="-223520">
              <a:spcBef>
                <a:spcPts val="0"/>
              </a:spcBef>
              <a:spcAft>
                <a:spcPts val="1275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How can Transcript Center help you?</a:t>
            </a:r>
          </a:p>
          <a:p>
            <a:pPr marL="223520" indent="-223520">
              <a:spcBef>
                <a:spcPts val="0"/>
              </a:spcBef>
              <a:spcAft>
                <a:spcPts val="1275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Demo of the Transcript Center</a:t>
            </a:r>
            <a:endParaRPr lang="en-US" sz="1800" dirty="0"/>
          </a:p>
          <a:p>
            <a:pPr marL="223520" indent="-223520">
              <a:lnSpc>
                <a:spcPct val="100000"/>
              </a:lnSpc>
              <a:spcBef>
                <a:spcPts val="0"/>
              </a:spcBef>
              <a:spcAft>
                <a:spcPts val="1275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Questions</a:t>
            </a:r>
            <a:endParaRPr lang="en-US" sz="1800" dirty="0"/>
          </a:p>
          <a:p>
            <a:pPr marL="223520" indent="-223520">
              <a:lnSpc>
                <a:spcPct val="100000"/>
              </a:lnSpc>
              <a:spcBef>
                <a:spcPts val="0"/>
              </a:spcBef>
              <a:spcAft>
                <a:spcPts val="1275"/>
              </a:spcAft>
            </a:pPr>
            <a:endParaRPr lang="en-US" sz="1800" dirty="0"/>
          </a:p>
        </p:txBody>
      </p:sp>
      <p:pic>
        <p:nvPicPr>
          <p:cNvPr id="6" name="Picture 5" descr="A person sitting at a desk writing on a paper&#10;&#10;Description automatically generated">
            <a:extLst>
              <a:ext uri="{FF2B5EF4-FFF2-40B4-BE49-F238E27FC236}">
                <a16:creationId xmlns:a16="http://schemas.microsoft.com/office/drawing/2014/main" id="{2852ABA0-6F75-130D-0672-FFF93D91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213" y="1715609"/>
            <a:ext cx="45974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20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DDB4-5EFD-C096-105B-A17B5577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>
                <a:solidFill>
                  <a:srgbClr val="3A3A3A"/>
                </a:solidFill>
              </a:rPr>
              <a:t>What is the Transcript Center?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64B2E-B3CF-AEA4-D82C-9ABAB62FF00B}"/>
              </a:ext>
            </a:extLst>
          </p:cNvPr>
          <p:cNvSpPr txBox="1"/>
          <p:nvPr/>
        </p:nvSpPr>
        <p:spPr>
          <a:xfrm>
            <a:off x="214010" y="2023353"/>
            <a:ext cx="870625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400" dirty="0"/>
              <a:t>•Web-based application for the secure and electronic exchange of transcripts</a:t>
            </a:r>
          </a:p>
          <a:p>
            <a:pPr marL="457200" indent="-457200"/>
            <a:endParaRPr lang="en-US" sz="2400" dirty="0"/>
          </a:p>
          <a:p>
            <a:pPr marL="457200" indent="-457200"/>
            <a:r>
              <a:rPr lang="en-US" sz="2400" dirty="0"/>
              <a:t>•24/7 accessible online ordering application for students and alumni</a:t>
            </a:r>
          </a:p>
          <a:p>
            <a:pPr marL="457200" indent="-457200"/>
            <a:endParaRPr lang="en-US" sz="2400" dirty="0"/>
          </a:p>
          <a:p>
            <a:pPr marL="457200" indent="-457200"/>
            <a:r>
              <a:rPr lang="en-US" sz="2400" dirty="0"/>
              <a:t>•Integrated Scholarship Eligibility</a:t>
            </a:r>
          </a:p>
          <a:p>
            <a:pPr marL="457200" indent="-457200"/>
            <a:r>
              <a:rPr lang="en-US" sz="2400" dirty="0"/>
              <a:t>	The Exchange connects directly to the Tennessee Education Lottery Scholarship (TELS) system, eliminating the need for separate data submissions.</a:t>
            </a:r>
          </a:p>
        </p:txBody>
      </p:sp>
    </p:spTree>
    <p:extLst>
      <p:ext uri="{BB962C8B-B14F-4D97-AF65-F5344CB8AC3E}">
        <p14:creationId xmlns:p14="http://schemas.microsoft.com/office/powerpoint/2010/main" val="328313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FB96-C832-C00E-3110-23814BC0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Open Sans Light"/>
                <a:ea typeface="Open Sans Light"/>
                <a:cs typeface="Open Sans Light"/>
              </a:rPr>
              <a:t>How Does It Work?</a:t>
            </a:r>
            <a:endParaRPr lang="en-US" b="1"/>
          </a:p>
        </p:txBody>
      </p:sp>
      <p:pic>
        <p:nvPicPr>
          <p:cNvPr id="4" name="Picture 3" descr="A diagram of a flowchart&#10;&#10;AI-generated content may be incorrect.">
            <a:extLst>
              <a:ext uri="{FF2B5EF4-FFF2-40B4-BE49-F238E27FC236}">
                <a16:creationId xmlns:a16="http://schemas.microsoft.com/office/drawing/2014/main" id="{0E9D2442-61AB-A353-65B7-3F93CB87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2921"/>
            <a:ext cx="9144000" cy="52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5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3924-FDC9-4005-B424-5AF4C3CC6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Open Sans Light"/>
                <a:ea typeface="Open Sans Light"/>
                <a:cs typeface="Open Sans Light"/>
              </a:rPr>
              <a:t>Benefits</a:t>
            </a:r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92A6E-9E10-E0D3-D855-5E1B105FAF4A}"/>
              </a:ext>
            </a:extLst>
          </p:cNvPr>
          <p:cNvSpPr txBox="1"/>
          <p:nvPr/>
        </p:nvSpPr>
        <p:spPr>
          <a:xfrm>
            <a:off x="262646" y="1974715"/>
            <a:ext cx="8064228" cy="4739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400" dirty="0">
                <a:latin typeface="Open Sans Semibold"/>
                <a:ea typeface="Open Sans Semibold"/>
                <a:cs typeface="Open Sans Semibold"/>
              </a:rPr>
              <a:t>•</a:t>
            </a:r>
            <a:r>
              <a:rPr lang="en-US" sz="2000" dirty="0">
                <a:latin typeface="Open Sans Semibold"/>
                <a:ea typeface="Open Sans Semibold"/>
                <a:cs typeface="Open Sans Semibold"/>
              </a:rPr>
              <a:t>Automatic lottery scholarship GPA transmission to FAST </a:t>
            </a:r>
          </a:p>
          <a:p>
            <a:pPr marL="457200" indent="-457200"/>
            <a:endParaRPr lang="en-US" sz="2000" dirty="0">
              <a:latin typeface="Open Sans Semibold"/>
              <a:ea typeface="Open Sans Semibold"/>
              <a:cs typeface="Open Sans Semibold"/>
            </a:endParaRPr>
          </a:p>
          <a:p>
            <a:pPr marL="457200" indent="-457200"/>
            <a:r>
              <a:rPr lang="en-US" sz="2000" dirty="0">
                <a:latin typeface="Open Sans Semibold"/>
                <a:ea typeface="Open Sans Semibold"/>
                <a:cs typeface="Open Sans Semibold"/>
              </a:rPr>
              <a:t>•Central location for receiving and processing transcript requests</a:t>
            </a:r>
            <a:endParaRPr lang="en-US" dirty="0">
              <a:latin typeface="Open Sans Semibold"/>
            </a:endParaRPr>
          </a:p>
          <a:p>
            <a:pPr marL="457200" indent="-457200"/>
            <a:endParaRPr lang="en-US" sz="2000" dirty="0">
              <a:latin typeface="Open Sans Semibold"/>
              <a:ea typeface="Open Sans Semibold"/>
              <a:cs typeface="Open Sans Semibold"/>
            </a:endParaRPr>
          </a:p>
          <a:p>
            <a:pPr marL="457200" indent="-457200"/>
            <a:r>
              <a:rPr lang="en-US" sz="2000" dirty="0">
                <a:latin typeface="Open Sans Semibold"/>
                <a:ea typeface="Open Sans Semibold"/>
                <a:cs typeface="Open Sans Semibold"/>
              </a:rPr>
              <a:t>•No subscription fees</a:t>
            </a:r>
          </a:p>
          <a:p>
            <a:pPr marL="457200" indent="-457200"/>
            <a:endParaRPr lang="en-US" sz="2000" dirty="0">
              <a:latin typeface="Open Sans Semibold"/>
              <a:ea typeface="Open Sans Semibold"/>
              <a:cs typeface="Open Sans Semibold"/>
            </a:endParaRPr>
          </a:p>
          <a:p>
            <a:pPr marL="457200" indent="-457200"/>
            <a:r>
              <a:rPr lang="en-US" sz="2000" dirty="0">
                <a:latin typeface="Open Sans Semibold"/>
                <a:ea typeface="Open Sans Semibold"/>
                <a:cs typeface="Open Sans Semibold"/>
              </a:rPr>
              <a:t>•No ordering fees for students</a:t>
            </a:r>
          </a:p>
          <a:p>
            <a:pPr marL="457200" indent="-457200"/>
            <a:endParaRPr lang="en-US" sz="2000" dirty="0">
              <a:solidFill>
                <a:srgbClr val="000000"/>
              </a:solidFill>
              <a:latin typeface="Open Sans Semibold"/>
              <a:ea typeface="Open Sans Semibold"/>
              <a:cs typeface="Open Sans Semibold"/>
            </a:endParaRPr>
          </a:p>
          <a:p>
            <a:r>
              <a:rPr lang="en-US" sz="2000" dirty="0">
                <a:solidFill>
                  <a:srgbClr val="000000"/>
                </a:solidFill>
                <a:latin typeface="Open Sans Semibold"/>
                <a:ea typeface="Open Sans Semibold"/>
                <a:cs typeface="Arial"/>
              </a:rPr>
              <a:t>•Reduced material use, cost savings</a:t>
            </a:r>
          </a:p>
          <a:p>
            <a:endParaRPr lang="en-US" sz="2000" dirty="0">
              <a:solidFill>
                <a:srgbClr val="000000"/>
              </a:solidFill>
              <a:latin typeface="Open Sans Semibold"/>
              <a:ea typeface="Open Sans Semibold"/>
              <a:cs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Open Sans Semibold"/>
                <a:ea typeface="Open Sans Semibold"/>
                <a:cs typeface="Arial"/>
              </a:rPr>
              <a:t>•24/7, 365 online transcript ordering</a:t>
            </a:r>
            <a:endParaRPr lang="en-US" sz="2000" dirty="0">
              <a:solidFill>
                <a:srgbClr val="000000"/>
              </a:solidFill>
              <a:latin typeface="Open Sans Semibold"/>
              <a:ea typeface="Open Sans Semibold"/>
            </a:endParaRPr>
          </a:p>
          <a:p>
            <a:endParaRPr lang="en-US" sz="2000" dirty="0">
              <a:latin typeface="Open Sans Semibold"/>
              <a:ea typeface="Open Sans Semibold"/>
              <a:cs typeface="Arial"/>
            </a:endParaRPr>
          </a:p>
          <a:p>
            <a:endParaRPr lang="en-US" sz="2000" dirty="0"/>
          </a:p>
          <a:p>
            <a:pPr marL="457200" indent="-457200"/>
            <a:endParaRPr lang="en-US" dirty="0"/>
          </a:p>
        </p:txBody>
      </p:sp>
      <p:pic>
        <p:nvPicPr>
          <p:cNvPr id="4" name="Picture 3" descr="A group of people walking in a hallway&#10;&#10;AI-generated content may be incorrect.">
            <a:extLst>
              <a:ext uri="{FF2B5EF4-FFF2-40B4-BE49-F238E27FC236}">
                <a16:creationId xmlns:a16="http://schemas.microsoft.com/office/drawing/2014/main" id="{236F0238-96DD-5CB7-ED7D-67C91C8FD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830" y="3597823"/>
            <a:ext cx="4017524" cy="267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1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72F888-C44B-8F6A-1D05-AD58EC3DC024}"/>
              </a:ext>
            </a:extLst>
          </p:cNvPr>
          <p:cNvSpPr txBox="1"/>
          <p:nvPr/>
        </p:nvSpPr>
        <p:spPr>
          <a:xfrm>
            <a:off x="4818478" y="4603570"/>
            <a:ext cx="35124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hlinkClick r:id="rId2"/>
              </a:rPr>
              <a:t>School's view </a:t>
            </a:r>
            <a:r>
              <a:rPr lang="en-US" sz="3200" b="1"/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ACF18-470A-B675-820F-874BFE68ADE5}"/>
              </a:ext>
            </a:extLst>
          </p:cNvPr>
          <p:cNvSpPr txBox="1"/>
          <p:nvPr/>
        </p:nvSpPr>
        <p:spPr>
          <a:xfrm>
            <a:off x="4818477" y="2346752"/>
            <a:ext cx="35124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hlinkClick r:id="rId3"/>
              </a:rPr>
              <a:t>Student's view</a:t>
            </a:r>
          </a:p>
        </p:txBody>
      </p:sp>
      <p:pic>
        <p:nvPicPr>
          <p:cNvPr id="5" name="Picture 4" descr="A person writing on a book&#10;&#10;AI-generated content may be incorrect.">
            <a:extLst>
              <a:ext uri="{FF2B5EF4-FFF2-40B4-BE49-F238E27FC236}">
                <a16:creationId xmlns:a16="http://schemas.microsoft.com/office/drawing/2014/main" id="{5883C273-E37A-99CF-C51D-C8D3F3503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3583" y="1986063"/>
            <a:ext cx="2684834" cy="1796376"/>
          </a:xfrm>
          <a:prstGeom prst="rect">
            <a:avLst/>
          </a:prstGeom>
        </p:spPr>
      </p:pic>
      <p:pic>
        <p:nvPicPr>
          <p:cNvPr id="7" name="Picture 6" descr="A person standing in front of a whiteboard&#10;&#10;AI-generated content may be incorrect.">
            <a:extLst>
              <a:ext uri="{FF2B5EF4-FFF2-40B4-BE49-F238E27FC236}">
                <a16:creationId xmlns:a16="http://schemas.microsoft.com/office/drawing/2014/main" id="{27A244CE-A39C-74E4-1017-FEA138868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034" y="4117165"/>
            <a:ext cx="2772384" cy="179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9E78-2FD1-F2E1-7F6A-EB788FE43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A0961-4C6D-CC49-BD7E-0C8EC1C7A153}"/>
              </a:ext>
            </a:extLst>
          </p:cNvPr>
          <p:cNvSpPr txBox="1"/>
          <p:nvPr/>
        </p:nvSpPr>
        <p:spPr>
          <a:xfrm>
            <a:off x="226142" y="3244334"/>
            <a:ext cx="8849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STservices@studentclearinghouse.org</a:t>
            </a:r>
          </a:p>
        </p:txBody>
      </p:sp>
    </p:spTree>
    <p:extLst>
      <p:ext uri="{BB962C8B-B14F-4D97-AF65-F5344CB8AC3E}">
        <p14:creationId xmlns:p14="http://schemas.microsoft.com/office/powerpoint/2010/main" val="252469310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6_Clearinghouse PPT Template for 4x3">
  <a:themeElements>
    <a:clrScheme name="Clearinghouse EdSolutions Colors">
      <a:dk1>
        <a:srgbClr val="60B042"/>
      </a:dk1>
      <a:lt1>
        <a:srgbClr val="FFFFFF"/>
      </a:lt1>
      <a:dk2>
        <a:srgbClr val="60B042"/>
      </a:dk2>
      <a:lt2>
        <a:srgbClr val="E7E6E6"/>
      </a:lt2>
      <a:accent1>
        <a:srgbClr val="60B042"/>
      </a:accent1>
      <a:accent2>
        <a:srgbClr val="2BA2D0"/>
      </a:accent2>
      <a:accent3>
        <a:srgbClr val="E25F35"/>
      </a:accent3>
      <a:accent4>
        <a:srgbClr val="752885"/>
      </a:accent4>
      <a:accent5>
        <a:srgbClr val="193E9A"/>
      </a:accent5>
      <a:accent6>
        <a:srgbClr val="FAA42E"/>
      </a:accent6>
      <a:hlink>
        <a:srgbClr val="0563C1"/>
      </a:hlink>
      <a:folHlink>
        <a:srgbClr val="7F5091"/>
      </a:folHlink>
    </a:clrScheme>
    <a:fontScheme name="NSC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9_Clearinghouse PPT Template for 4x3">
  <a:themeElements>
    <a:clrScheme name="Clearinghouse EdSolutions Colors">
      <a:dk1>
        <a:srgbClr val="60B042"/>
      </a:dk1>
      <a:lt1>
        <a:srgbClr val="FFFFFF"/>
      </a:lt1>
      <a:dk2>
        <a:srgbClr val="60B042"/>
      </a:dk2>
      <a:lt2>
        <a:srgbClr val="E7E6E6"/>
      </a:lt2>
      <a:accent1>
        <a:srgbClr val="60B042"/>
      </a:accent1>
      <a:accent2>
        <a:srgbClr val="2BA2D0"/>
      </a:accent2>
      <a:accent3>
        <a:srgbClr val="E25F35"/>
      </a:accent3>
      <a:accent4>
        <a:srgbClr val="752885"/>
      </a:accent4>
      <a:accent5>
        <a:srgbClr val="193E9A"/>
      </a:accent5>
      <a:accent6>
        <a:srgbClr val="FAA42E"/>
      </a:accent6>
      <a:hlink>
        <a:srgbClr val="0563C1"/>
      </a:hlink>
      <a:folHlink>
        <a:srgbClr val="7F5091"/>
      </a:folHlink>
    </a:clrScheme>
    <a:fontScheme name="NSC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_ip_UnifiedCompliancePolicyUIAction xmlns="http://schemas.microsoft.com/sharepoint/v3" xsi:nil="true"/>
    <_ip_UnifiedCompliancePolicyProperties xmlns="http://schemas.microsoft.com/sharepoint/v3" xsi:nil="true"/>
    <_activity xmlns="883eb2c9-17d0-4873-8914-98c0b78c208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1E330C9F495B4B8A29432AD450B936" ma:contentTypeVersion="18" ma:contentTypeDescription="Create a new document." ma:contentTypeScope="" ma:versionID="36cdf9983b57a9240daa56b3ca22fe3f">
  <xsd:schema xmlns:xsd="http://www.w3.org/2001/XMLSchema" xmlns:xs="http://www.w3.org/2001/XMLSchema" xmlns:p="http://schemas.microsoft.com/office/2006/metadata/properties" xmlns:ns1="http://schemas.microsoft.com/sharepoint/v3" xmlns:ns3="883eb2c9-17d0-4873-8914-98c0b78c2089" xmlns:ns4="29c4f455-0ffb-41c5-b205-6b9233197574" targetNamespace="http://schemas.microsoft.com/office/2006/metadata/properties" ma:root="true" ma:fieldsID="a7c768a5fdc6f0808a5fb0cca5deca4a" ns1:_="" ns3:_="" ns4:_="">
    <xsd:import namespace="http://schemas.microsoft.com/sharepoint/v3"/>
    <xsd:import namespace="883eb2c9-17d0-4873-8914-98c0b78c2089"/>
    <xsd:import namespace="29c4f455-0ffb-41c5-b205-6b92331975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eb2c9-17d0-4873-8914-98c0b78c20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4f455-0ffb-41c5-b205-6b923319757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9543E0-42B2-4A14-93EC-8B018C2869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B40D38-245B-4B5D-91B8-A5824E6C0DA2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29c4f455-0ffb-41c5-b205-6b9233197574"/>
    <ds:schemaRef ds:uri="883eb2c9-17d0-4873-8914-98c0b78c2089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678B7D5-F5BB-428D-9CAB-930FD9C29EB8}">
  <ds:schemaRefs>
    <ds:schemaRef ds:uri="29c4f455-0ffb-41c5-b205-6b9233197574"/>
    <ds:schemaRef ds:uri="883eb2c9-17d0-4873-8914-98c0b78c20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Clearinghouse PPT Template for 4x3</Template>
  <TotalTime>89</TotalTime>
  <Words>146</Words>
  <Application>Microsoft Office PowerPoint</Application>
  <PresentationFormat>On-screen Show (4:3)</PresentationFormat>
  <Paragraphs>33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Aptos</vt:lpstr>
      <vt:lpstr>Arial</vt:lpstr>
      <vt:lpstr>Calibri</vt:lpstr>
      <vt:lpstr>Courier New</vt:lpstr>
      <vt:lpstr>Open Sans</vt:lpstr>
      <vt:lpstr>Open Sans Light</vt:lpstr>
      <vt:lpstr>Open Sans SemiBold</vt:lpstr>
      <vt:lpstr>System Font Regular</vt:lpstr>
      <vt:lpstr>Wingdings</vt:lpstr>
      <vt:lpstr>1_Custom Design</vt:lpstr>
      <vt:lpstr>6_Clearinghouse PPT Template for 4x3</vt:lpstr>
      <vt:lpstr>9_Clearinghouse PPT Template for 4x3</vt:lpstr>
      <vt:lpstr>2_Custom Design</vt:lpstr>
      <vt:lpstr>Navigating the TN Transcript Center: Simplifying Transcript Management</vt:lpstr>
      <vt:lpstr>Agenda</vt:lpstr>
      <vt:lpstr>What is the Transcript Center?</vt:lpstr>
      <vt:lpstr>How Does It Work?</vt:lpstr>
      <vt:lpstr>Benefits</vt:lpstr>
      <vt:lpstr>PowerPoint Presentation</vt:lpstr>
      <vt:lpstr>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Kathy Dugan</dc:creator>
  <cp:keywords>Clearinghouse, ppt, presentation, template, slide, standard</cp:keywords>
  <dc:description/>
  <cp:lastModifiedBy>Angela Tobin</cp:lastModifiedBy>
  <cp:revision>4</cp:revision>
  <cp:lastPrinted>2024-01-17T10:30:57Z</cp:lastPrinted>
  <dcterms:created xsi:type="dcterms:W3CDTF">2013-05-22T16:44:19Z</dcterms:created>
  <dcterms:modified xsi:type="dcterms:W3CDTF">2025-12-05T15:05:49Z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0x010100621E330C9F495B4B8A29432AD450B936</vt:lpwstr>
  </property>
  <property fmtid="{D5CDD505-2E9C-101B-9397-08002B2CF9AE}" pid="3" name="Order">
    <vt:r8>9900</vt:r8>
  </property>
  <property fmtid="{D5CDD505-2E9C-101B-9397-08002B2CF9AE}" pid="4" name="URL">
    <vt:lpwstr/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_dlc_DocIdItemGuid">
    <vt:lpwstr>33eb3d60-dc64-4de6-897d-3c96bfc22a58</vt:lpwstr>
  </property>
  <property fmtid="{D5CDD505-2E9C-101B-9397-08002B2CF9AE}" pid="8" name="MediaServiceImageTags">
    <vt:lpwstr/>
  </property>
</Properties>
</file>