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7" r:id="rId1"/>
    <p:sldMasterId id="2147483817" r:id="rId2"/>
  </p:sldMasterIdLst>
  <p:notesMasterIdLst>
    <p:notesMasterId r:id="rId8"/>
  </p:notesMasterIdLst>
  <p:handoutMasterIdLst>
    <p:handoutMasterId r:id="rId9"/>
  </p:handoutMasterIdLst>
  <p:sldIdLst>
    <p:sldId id="3280" r:id="rId3"/>
    <p:sldId id="3287" r:id="rId4"/>
    <p:sldId id="1784" r:id="rId5"/>
    <p:sldId id="3283" r:id="rId6"/>
    <p:sldId id="3288" r:id="rId7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son Seay" initials="JS" lastIdx="3" clrIdx="0">
    <p:extLst>
      <p:ext uri="{19B8F6BF-5375-455C-9EA6-DF929625EA0E}">
        <p15:presenceInfo xmlns:p15="http://schemas.microsoft.com/office/powerpoint/2012/main" userId="S::CB05500@tn.gov::177eca19-a8f1-4632-8321-565da92bfc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1B365D"/>
    <a:srgbClr val="011D5F"/>
    <a:srgbClr val="192246"/>
    <a:srgbClr val="D1D3D6"/>
    <a:srgbClr val="FF9F99"/>
    <a:srgbClr val="FFFF00"/>
    <a:srgbClr val="CBCBCB"/>
    <a:srgbClr val="E7E7E7"/>
    <a:srgbClr val="BD9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86410" autoAdjust="0"/>
  </p:normalViewPr>
  <p:slideViewPr>
    <p:cSldViewPr>
      <p:cViewPr varScale="1">
        <p:scale>
          <a:sx n="55" d="100"/>
          <a:sy n="55" d="100"/>
        </p:scale>
        <p:origin x="1076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98" d="100"/>
          <a:sy n="98" d="100"/>
        </p:scale>
        <p:origin x="182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5E4A1F-CDAB-4EFF-8F9A-C4D78CA3DFE6}" type="doc">
      <dgm:prSet loTypeId="urn:microsoft.com/office/officeart/2005/8/layout/lProcess3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E134DAC-989F-4C1E-B1AD-C5AF7DF197F8}">
      <dgm:prSet phldrT="[Text]"/>
      <dgm:spPr/>
      <dgm:t>
        <a:bodyPr/>
        <a:lstStyle/>
        <a:p>
          <a:r>
            <a:rPr lang="en-US" dirty="0"/>
            <a:t>9</a:t>
          </a:r>
          <a:r>
            <a:rPr lang="en-US" baseline="30000" dirty="0"/>
            <a:t>th</a:t>
          </a:r>
          <a:endParaRPr lang="en-US" dirty="0"/>
        </a:p>
      </dgm:t>
    </dgm:pt>
    <dgm:pt modelId="{4157B877-153D-42B8-B310-3A9798286A7F}" type="parTrans" cxnId="{022A3F60-4E1E-4A89-919A-B8B544373013}">
      <dgm:prSet/>
      <dgm:spPr/>
      <dgm:t>
        <a:bodyPr/>
        <a:lstStyle/>
        <a:p>
          <a:endParaRPr lang="en-US"/>
        </a:p>
      </dgm:t>
    </dgm:pt>
    <dgm:pt modelId="{A1C48203-D932-45ED-A909-4BD15AA64BBE}" type="sibTrans" cxnId="{022A3F60-4E1E-4A89-919A-B8B544373013}">
      <dgm:prSet/>
      <dgm:spPr/>
      <dgm:t>
        <a:bodyPr/>
        <a:lstStyle/>
        <a:p>
          <a:endParaRPr lang="en-US"/>
        </a:p>
      </dgm:t>
    </dgm:pt>
    <dgm:pt modelId="{33DB67AA-5BC8-4CCC-985E-A5DCA4E4D496}">
      <dgm:prSet phldrT="[Text]"/>
      <dgm:spPr/>
      <dgm:t>
        <a:bodyPr/>
        <a:lstStyle/>
        <a:p>
          <a:r>
            <a:rPr lang="en-US" dirty="0"/>
            <a:t>TCAT</a:t>
          </a:r>
        </a:p>
      </dgm:t>
    </dgm:pt>
    <dgm:pt modelId="{5E499CBF-363B-4AEE-B7C0-0BA8C30E7344}" type="parTrans" cxnId="{7F8AAD39-3BB9-4C4C-8AD6-D41A80EB60A8}">
      <dgm:prSet/>
      <dgm:spPr/>
      <dgm:t>
        <a:bodyPr/>
        <a:lstStyle/>
        <a:p>
          <a:endParaRPr lang="en-US"/>
        </a:p>
      </dgm:t>
    </dgm:pt>
    <dgm:pt modelId="{5E4A389E-AB3D-4682-BC2A-A1C128BD5C12}" type="sibTrans" cxnId="{7F8AAD39-3BB9-4C4C-8AD6-D41A80EB60A8}">
      <dgm:prSet/>
      <dgm:spPr/>
      <dgm:t>
        <a:bodyPr/>
        <a:lstStyle/>
        <a:p>
          <a:endParaRPr lang="en-US"/>
        </a:p>
      </dgm:t>
    </dgm:pt>
    <dgm:pt modelId="{C6E4903D-A750-4E41-9083-2F784B0A7270}">
      <dgm:prSet phldrT="[Text]"/>
      <dgm:spPr/>
      <dgm:t>
        <a:bodyPr/>
        <a:lstStyle/>
        <a:p>
          <a:r>
            <a:rPr lang="en-US" dirty="0"/>
            <a:t>10th</a:t>
          </a:r>
        </a:p>
      </dgm:t>
    </dgm:pt>
    <dgm:pt modelId="{3AE99A11-A063-45B7-88A3-8577BBC2B647}" type="parTrans" cxnId="{D5E84178-F5B7-4E22-B9B9-E9C2F686E4C0}">
      <dgm:prSet/>
      <dgm:spPr/>
      <dgm:t>
        <a:bodyPr/>
        <a:lstStyle/>
        <a:p>
          <a:endParaRPr lang="en-US"/>
        </a:p>
      </dgm:t>
    </dgm:pt>
    <dgm:pt modelId="{343314D6-CC94-444A-A1BE-D2954B61A1FC}" type="sibTrans" cxnId="{D5E84178-F5B7-4E22-B9B9-E9C2F686E4C0}">
      <dgm:prSet/>
      <dgm:spPr/>
      <dgm:t>
        <a:bodyPr/>
        <a:lstStyle/>
        <a:p>
          <a:endParaRPr lang="en-US"/>
        </a:p>
      </dgm:t>
    </dgm:pt>
    <dgm:pt modelId="{F160B936-4587-4C71-B0FE-B48B00E55246}">
      <dgm:prSet phldrT="[Text]"/>
      <dgm:spPr/>
      <dgm:t>
        <a:bodyPr/>
        <a:lstStyle/>
        <a:p>
          <a:r>
            <a:rPr lang="en-US" dirty="0"/>
            <a:t>TCAT</a:t>
          </a:r>
        </a:p>
      </dgm:t>
    </dgm:pt>
    <dgm:pt modelId="{76E69857-F33F-4FC5-8743-406A73E91977}" type="parTrans" cxnId="{324A108A-84AF-4D26-9D26-854D33A9CF14}">
      <dgm:prSet/>
      <dgm:spPr/>
      <dgm:t>
        <a:bodyPr/>
        <a:lstStyle/>
        <a:p>
          <a:endParaRPr lang="en-US"/>
        </a:p>
      </dgm:t>
    </dgm:pt>
    <dgm:pt modelId="{F3AB4253-7FFC-4619-8374-4BEFF2F089CC}" type="sibTrans" cxnId="{324A108A-84AF-4D26-9D26-854D33A9CF14}">
      <dgm:prSet/>
      <dgm:spPr/>
      <dgm:t>
        <a:bodyPr/>
        <a:lstStyle/>
        <a:p>
          <a:endParaRPr lang="en-US"/>
        </a:p>
      </dgm:t>
    </dgm:pt>
    <dgm:pt modelId="{C1019E6A-93E6-4600-AF5A-68F7BD5C399A}">
      <dgm:prSet phldrT="[Text]"/>
      <dgm:spPr/>
      <dgm:t>
        <a:bodyPr/>
        <a:lstStyle/>
        <a:p>
          <a:r>
            <a:rPr lang="en-US" dirty="0"/>
            <a:t>11th</a:t>
          </a:r>
        </a:p>
      </dgm:t>
    </dgm:pt>
    <dgm:pt modelId="{6AD5CB5A-2D40-44B1-B52B-FD708DCFB186}" type="parTrans" cxnId="{571D49E2-BCDA-46CB-B923-7C725FE25A83}">
      <dgm:prSet/>
      <dgm:spPr/>
      <dgm:t>
        <a:bodyPr/>
        <a:lstStyle/>
        <a:p>
          <a:endParaRPr lang="en-US"/>
        </a:p>
      </dgm:t>
    </dgm:pt>
    <dgm:pt modelId="{7E82D122-9C76-437E-88CE-5B6B9A8400B4}" type="sibTrans" cxnId="{571D49E2-BCDA-46CB-B923-7C725FE25A83}">
      <dgm:prSet/>
      <dgm:spPr/>
      <dgm:t>
        <a:bodyPr/>
        <a:lstStyle/>
        <a:p>
          <a:endParaRPr lang="en-US"/>
        </a:p>
      </dgm:t>
    </dgm:pt>
    <dgm:pt modelId="{D8EF09FC-AE05-4B17-A842-840A1C88C1A8}">
      <dgm:prSet phldrT="[Text]"/>
      <dgm:spPr/>
      <dgm:t>
        <a:bodyPr/>
        <a:lstStyle/>
        <a:p>
          <a:r>
            <a:rPr lang="en-US" dirty="0"/>
            <a:t>TCAT, 2yr, or 4yr</a:t>
          </a:r>
        </a:p>
      </dgm:t>
    </dgm:pt>
    <dgm:pt modelId="{9614F090-F404-4A8C-967E-A684DE354D5A}" type="parTrans" cxnId="{988CBAC4-7062-423B-B02D-117759008FEE}">
      <dgm:prSet/>
      <dgm:spPr/>
      <dgm:t>
        <a:bodyPr/>
        <a:lstStyle/>
        <a:p>
          <a:endParaRPr lang="en-US"/>
        </a:p>
      </dgm:t>
    </dgm:pt>
    <dgm:pt modelId="{BB9A8001-99DF-451A-BB12-041BE4E24FDC}" type="sibTrans" cxnId="{988CBAC4-7062-423B-B02D-117759008FEE}">
      <dgm:prSet/>
      <dgm:spPr/>
      <dgm:t>
        <a:bodyPr/>
        <a:lstStyle/>
        <a:p>
          <a:endParaRPr lang="en-US"/>
        </a:p>
      </dgm:t>
    </dgm:pt>
    <dgm:pt modelId="{16918302-D110-441C-B207-07B7E02D8273}">
      <dgm:prSet phldrT="[Text]"/>
      <dgm:spPr/>
      <dgm:t>
        <a:bodyPr/>
        <a:lstStyle/>
        <a:p>
          <a:r>
            <a:rPr lang="en-US" dirty="0"/>
            <a:t>12</a:t>
          </a:r>
          <a:r>
            <a:rPr lang="en-US" baseline="30000" dirty="0"/>
            <a:t>th</a:t>
          </a:r>
          <a:endParaRPr lang="en-US" dirty="0"/>
        </a:p>
      </dgm:t>
    </dgm:pt>
    <dgm:pt modelId="{8606DBD8-2697-4922-A35F-8166620C7EAF}" type="parTrans" cxnId="{B12833F6-09E5-4569-B515-99BFD28B4ACF}">
      <dgm:prSet/>
      <dgm:spPr/>
      <dgm:t>
        <a:bodyPr/>
        <a:lstStyle/>
        <a:p>
          <a:endParaRPr lang="en-US"/>
        </a:p>
      </dgm:t>
    </dgm:pt>
    <dgm:pt modelId="{F541E17F-2A44-452B-8B9B-074FC3248549}" type="sibTrans" cxnId="{B12833F6-09E5-4569-B515-99BFD28B4ACF}">
      <dgm:prSet/>
      <dgm:spPr/>
      <dgm:t>
        <a:bodyPr/>
        <a:lstStyle/>
        <a:p>
          <a:endParaRPr lang="en-US"/>
        </a:p>
      </dgm:t>
    </dgm:pt>
    <dgm:pt modelId="{ED022535-B27B-4AA8-BB80-05321A614975}">
      <dgm:prSet phldrT="[Text]"/>
      <dgm:spPr/>
      <dgm:t>
        <a:bodyPr/>
        <a:lstStyle/>
        <a:p>
          <a:r>
            <a:rPr lang="en-US" dirty="0"/>
            <a:t>TCAT, 2yr, or 4yr</a:t>
          </a:r>
        </a:p>
      </dgm:t>
    </dgm:pt>
    <dgm:pt modelId="{B43844A5-6816-4AA9-A28B-0C391623A59B}" type="parTrans" cxnId="{7F914EF8-5C17-41DF-B2CE-D42B854C0808}">
      <dgm:prSet/>
      <dgm:spPr/>
      <dgm:t>
        <a:bodyPr/>
        <a:lstStyle/>
        <a:p>
          <a:endParaRPr lang="en-US"/>
        </a:p>
      </dgm:t>
    </dgm:pt>
    <dgm:pt modelId="{D4DA4EDD-C4FC-45EB-9F08-DC2E1B53CB0B}" type="sibTrans" cxnId="{7F914EF8-5C17-41DF-B2CE-D42B854C0808}">
      <dgm:prSet/>
      <dgm:spPr/>
      <dgm:t>
        <a:bodyPr/>
        <a:lstStyle/>
        <a:p>
          <a:endParaRPr lang="en-US"/>
        </a:p>
      </dgm:t>
    </dgm:pt>
    <dgm:pt modelId="{47BDF63B-AB5C-46D4-A40C-0FA37A897B2B}" type="pres">
      <dgm:prSet presAssocID="{1C5E4A1F-CDAB-4EFF-8F9A-C4D78CA3DFE6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DE6460B-2098-402B-8634-F52D4DA0C644}" type="pres">
      <dgm:prSet presAssocID="{1E134DAC-989F-4C1E-B1AD-C5AF7DF197F8}" presName="horFlow" presStyleCnt="0"/>
      <dgm:spPr/>
    </dgm:pt>
    <dgm:pt modelId="{7F965545-32D3-48F9-8658-D321CECFAA7F}" type="pres">
      <dgm:prSet presAssocID="{1E134DAC-989F-4C1E-B1AD-C5AF7DF197F8}" presName="bigChev" presStyleLbl="node1" presStyleIdx="0" presStyleCnt="4"/>
      <dgm:spPr/>
    </dgm:pt>
    <dgm:pt modelId="{CA3CD83D-5853-4238-BE43-60F68DB18933}" type="pres">
      <dgm:prSet presAssocID="{5E499CBF-363B-4AEE-B7C0-0BA8C30E7344}" presName="parTrans" presStyleCnt="0"/>
      <dgm:spPr/>
    </dgm:pt>
    <dgm:pt modelId="{24E8DB8F-F796-45E0-8B2A-8905C5136EEF}" type="pres">
      <dgm:prSet presAssocID="{33DB67AA-5BC8-4CCC-985E-A5DCA4E4D496}" presName="node" presStyleLbl="alignAccFollowNode1" presStyleIdx="0" presStyleCnt="4">
        <dgm:presLayoutVars>
          <dgm:bulletEnabled val="1"/>
        </dgm:presLayoutVars>
      </dgm:prSet>
      <dgm:spPr/>
    </dgm:pt>
    <dgm:pt modelId="{22FFBE0B-6136-48F6-9CC6-AAEC70FD1A03}" type="pres">
      <dgm:prSet presAssocID="{1E134DAC-989F-4C1E-B1AD-C5AF7DF197F8}" presName="vSp" presStyleCnt="0"/>
      <dgm:spPr/>
    </dgm:pt>
    <dgm:pt modelId="{A40C3C45-770C-4B46-8AA5-119DA205A077}" type="pres">
      <dgm:prSet presAssocID="{C6E4903D-A750-4E41-9083-2F784B0A7270}" presName="horFlow" presStyleCnt="0"/>
      <dgm:spPr/>
    </dgm:pt>
    <dgm:pt modelId="{9EEFB028-9A43-4BDB-85C6-7F4562990EF2}" type="pres">
      <dgm:prSet presAssocID="{C6E4903D-A750-4E41-9083-2F784B0A7270}" presName="bigChev" presStyleLbl="node1" presStyleIdx="1" presStyleCnt="4"/>
      <dgm:spPr/>
    </dgm:pt>
    <dgm:pt modelId="{62B0654B-714E-4551-AE88-B395E8E0D828}" type="pres">
      <dgm:prSet presAssocID="{76E69857-F33F-4FC5-8743-406A73E91977}" presName="parTrans" presStyleCnt="0"/>
      <dgm:spPr/>
    </dgm:pt>
    <dgm:pt modelId="{2D8BAB71-B92D-4D8D-9A28-78ECA4FFAC17}" type="pres">
      <dgm:prSet presAssocID="{F160B936-4587-4C71-B0FE-B48B00E55246}" presName="node" presStyleLbl="alignAccFollowNode1" presStyleIdx="1" presStyleCnt="4">
        <dgm:presLayoutVars>
          <dgm:bulletEnabled val="1"/>
        </dgm:presLayoutVars>
      </dgm:prSet>
      <dgm:spPr/>
    </dgm:pt>
    <dgm:pt modelId="{FC400F9D-37BA-434D-A556-608586092E0E}" type="pres">
      <dgm:prSet presAssocID="{C6E4903D-A750-4E41-9083-2F784B0A7270}" presName="vSp" presStyleCnt="0"/>
      <dgm:spPr/>
    </dgm:pt>
    <dgm:pt modelId="{76A5CC3E-EAD5-4CB1-BF43-F6F19B0ECB44}" type="pres">
      <dgm:prSet presAssocID="{C1019E6A-93E6-4600-AF5A-68F7BD5C399A}" presName="horFlow" presStyleCnt="0"/>
      <dgm:spPr/>
    </dgm:pt>
    <dgm:pt modelId="{CF84F228-AE2E-4AD9-9908-8928AC6CE851}" type="pres">
      <dgm:prSet presAssocID="{C1019E6A-93E6-4600-AF5A-68F7BD5C399A}" presName="bigChev" presStyleLbl="node1" presStyleIdx="2" presStyleCnt="4"/>
      <dgm:spPr/>
    </dgm:pt>
    <dgm:pt modelId="{CD50502A-409D-4E37-97CC-74BC09E47D61}" type="pres">
      <dgm:prSet presAssocID="{9614F090-F404-4A8C-967E-A684DE354D5A}" presName="parTrans" presStyleCnt="0"/>
      <dgm:spPr/>
    </dgm:pt>
    <dgm:pt modelId="{0639C8A9-4495-4532-837B-E73C53B4BEC4}" type="pres">
      <dgm:prSet presAssocID="{D8EF09FC-AE05-4B17-A842-840A1C88C1A8}" presName="node" presStyleLbl="alignAccFollowNode1" presStyleIdx="2" presStyleCnt="4">
        <dgm:presLayoutVars>
          <dgm:bulletEnabled val="1"/>
        </dgm:presLayoutVars>
      </dgm:prSet>
      <dgm:spPr/>
    </dgm:pt>
    <dgm:pt modelId="{AD9183CE-E2B4-4265-ABB0-C8EFE57B3AD9}" type="pres">
      <dgm:prSet presAssocID="{C1019E6A-93E6-4600-AF5A-68F7BD5C399A}" presName="vSp" presStyleCnt="0"/>
      <dgm:spPr/>
    </dgm:pt>
    <dgm:pt modelId="{F33FC3AA-F96D-4789-B08C-80EDA9B42020}" type="pres">
      <dgm:prSet presAssocID="{16918302-D110-441C-B207-07B7E02D8273}" presName="horFlow" presStyleCnt="0"/>
      <dgm:spPr/>
    </dgm:pt>
    <dgm:pt modelId="{7CDB5451-9AD0-44EC-8AAC-11939262E7B8}" type="pres">
      <dgm:prSet presAssocID="{16918302-D110-441C-B207-07B7E02D8273}" presName="bigChev" presStyleLbl="node1" presStyleIdx="3" presStyleCnt="4"/>
      <dgm:spPr/>
    </dgm:pt>
    <dgm:pt modelId="{7856E050-7EA3-49EB-867C-604A85945650}" type="pres">
      <dgm:prSet presAssocID="{B43844A5-6816-4AA9-A28B-0C391623A59B}" presName="parTrans" presStyleCnt="0"/>
      <dgm:spPr/>
    </dgm:pt>
    <dgm:pt modelId="{C6CFBF12-AB40-4DCF-A0DB-CBAE6B0E7C61}" type="pres">
      <dgm:prSet presAssocID="{ED022535-B27B-4AA8-BB80-05321A614975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3F254B14-4D80-4E89-900C-AF3A60E63621}" type="presOf" srcId="{1C5E4A1F-CDAB-4EFF-8F9A-C4D78CA3DFE6}" destId="{47BDF63B-AB5C-46D4-A40C-0FA37A897B2B}" srcOrd="0" destOrd="0" presId="urn:microsoft.com/office/officeart/2005/8/layout/lProcess3"/>
    <dgm:cxn modelId="{7F8AAD39-3BB9-4C4C-8AD6-D41A80EB60A8}" srcId="{1E134DAC-989F-4C1E-B1AD-C5AF7DF197F8}" destId="{33DB67AA-5BC8-4CCC-985E-A5DCA4E4D496}" srcOrd="0" destOrd="0" parTransId="{5E499CBF-363B-4AEE-B7C0-0BA8C30E7344}" sibTransId="{5E4A389E-AB3D-4682-BC2A-A1C128BD5C12}"/>
    <dgm:cxn modelId="{022A3F60-4E1E-4A89-919A-B8B544373013}" srcId="{1C5E4A1F-CDAB-4EFF-8F9A-C4D78CA3DFE6}" destId="{1E134DAC-989F-4C1E-B1AD-C5AF7DF197F8}" srcOrd="0" destOrd="0" parTransId="{4157B877-153D-42B8-B310-3A9798286A7F}" sibTransId="{A1C48203-D932-45ED-A909-4BD15AA64BBE}"/>
    <dgm:cxn modelId="{51DDCF50-F588-48E0-9233-E8AE73184667}" type="presOf" srcId="{33DB67AA-5BC8-4CCC-985E-A5DCA4E4D496}" destId="{24E8DB8F-F796-45E0-8B2A-8905C5136EEF}" srcOrd="0" destOrd="0" presId="urn:microsoft.com/office/officeart/2005/8/layout/lProcess3"/>
    <dgm:cxn modelId="{D5E84178-F5B7-4E22-B9B9-E9C2F686E4C0}" srcId="{1C5E4A1F-CDAB-4EFF-8F9A-C4D78CA3DFE6}" destId="{C6E4903D-A750-4E41-9083-2F784B0A7270}" srcOrd="1" destOrd="0" parTransId="{3AE99A11-A063-45B7-88A3-8577BBC2B647}" sibTransId="{343314D6-CC94-444A-A1BE-D2954B61A1FC}"/>
    <dgm:cxn modelId="{E437BC7D-001D-4192-B1F6-94CFFC41EB65}" type="presOf" srcId="{1E134DAC-989F-4C1E-B1AD-C5AF7DF197F8}" destId="{7F965545-32D3-48F9-8658-D321CECFAA7F}" srcOrd="0" destOrd="0" presId="urn:microsoft.com/office/officeart/2005/8/layout/lProcess3"/>
    <dgm:cxn modelId="{324A108A-84AF-4D26-9D26-854D33A9CF14}" srcId="{C6E4903D-A750-4E41-9083-2F784B0A7270}" destId="{F160B936-4587-4C71-B0FE-B48B00E55246}" srcOrd="0" destOrd="0" parTransId="{76E69857-F33F-4FC5-8743-406A73E91977}" sibTransId="{F3AB4253-7FFC-4619-8374-4BEFF2F089CC}"/>
    <dgm:cxn modelId="{2A36748D-86C0-4C53-9983-E9CE0C20D217}" type="presOf" srcId="{F160B936-4587-4C71-B0FE-B48B00E55246}" destId="{2D8BAB71-B92D-4D8D-9A28-78ECA4FFAC17}" srcOrd="0" destOrd="0" presId="urn:microsoft.com/office/officeart/2005/8/layout/lProcess3"/>
    <dgm:cxn modelId="{59D4C994-72F0-4725-840E-CA1152E2AD69}" type="presOf" srcId="{C1019E6A-93E6-4600-AF5A-68F7BD5C399A}" destId="{CF84F228-AE2E-4AD9-9908-8928AC6CE851}" srcOrd="0" destOrd="0" presId="urn:microsoft.com/office/officeart/2005/8/layout/lProcess3"/>
    <dgm:cxn modelId="{CEFE129B-F2F8-46A9-BC0A-7860A055916C}" type="presOf" srcId="{16918302-D110-441C-B207-07B7E02D8273}" destId="{7CDB5451-9AD0-44EC-8AAC-11939262E7B8}" srcOrd="0" destOrd="0" presId="urn:microsoft.com/office/officeart/2005/8/layout/lProcess3"/>
    <dgm:cxn modelId="{7AE6B2AA-60E4-440E-8DCB-8C0AC8C00E4D}" type="presOf" srcId="{D8EF09FC-AE05-4B17-A842-840A1C88C1A8}" destId="{0639C8A9-4495-4532-837B-E73C53B4BEC4}" srcOrd="0" destOrd="0" presId="urn:microsoft.com/office/officeart/2005/8/layout/lProcess3"/>
    <dgm:cxn modelId="{05603DBA-3FF2-4D90-A933-41E35AD099DF}" type="presOf" srcId="{C6E4903D-A750-4E41-9083-2F784B0A7270}" destId="{9EEFB028-9A43-4BDB-85C6-7F4562990EF2}" srcOrd="0" destOrd="0" presId="urn:microsoft.com/office/officeart/2005/8/layout/lProcess3"/>
    <dgm:cxn modelId="{988CBAC4-7062-423B-B02D-117759008FEE}" srcId="{C1019E6A-93E6-4600-AF5A-68F7BD5C399A}" destId="{D8EF09FC-AE05-4B17-A842-840A1C88C1A8}" srcOrd="0" destOrd="0" parTransId="{9614F090-F404-4A8C-967E-A684DE354D5A}" sibTransId="{BB9A8001-99DF-451A-BB12-041BE4E24FDC}"/>
    <dgm:cxn modelId="{571D49E2-BCDA-46CB-B923-7C725FE25A83}" srcId="{1C5E4A1F-CDAB-4EFF-8F9A-C4D78CA3DFE6}" destId="{C1019E6A-93E6-4600-AF5A-68F7BD5C399A}" srcOrd="2" destOrd="0" parTransId="{6AD5CB5A-2D40-44B1-B52B-FD708DCFB186}" sibTransId="{7E82D122-9C76-437E-88CE-5B6B9A8400B4}"/>
    <dgm:cxn modelId="{603D2BF4-7DEC-4BAE-BD22-B0055D72D2A2}" type="presOf" srcId="{ED022535-B27B-4AA8-BB80-05321A614975}" destId="{C6CFBF12-AB40-4DCF-A0DB-CBAE6B0E7C61}" srcOrd="0" destOrd="0" presId="urn:microsoft.com/office/officeart/2005/8/layout/lProcess3"/>
    <dgm:cxn modelId="{B12833F6-09E5-4569-B515-99BFD28B4ACF}" srcId="{1C5E4A1F-CDAB-4EFF-8F9A-C4D78CA3DFE6}" destId="{16918302-D110-441C-B207-07B7E02D8273}" srcOrd="3" destOrd="0" parTransId="{8606DBD8-2697-4922-A35F-8166620C7EAF}" sibTransId="{F541E17F-2A44-452B-8B9B-074FC3248549}"/>
    <dgm:cxn modelId="{7F914EF8-5C17-41DF-B2CE-D42B854C0808}" srcId="{16918302-D110-441C-B207-07B7E02D8273}" destId="{ED022535-B27B-4AA8-BB80-05321A614975}" srcOrd="0" destOrd="0" parTransId="{B43844A5-6816-4AA9-A28B-0C391623A59B}" sibTransId="{D4DA4EDD-C4FC-45EB-9F08-DC2E1B53CB0B}"/>
    <dgm:cxn modelId="{D7294357-E985-44E7-9592-6DB6613231E8}" type="presParOf" srcId="{47BDF63B-AB5C-46D4-A40C-0FA37A897B2B}" destId="{1DE6460B-2098-402B-8634-F52D4DA0C644}" srcOrd="0" destOrd="0" presId="urn:microsoft.com/office/officeart/2005/8/layout/lProcess3"/>
    <dgm:cxn modelId="{01564728-38EC-4318-AB49-E05F75B47D9D}" type="presParOf" srcId="{1DE6460B-2098-402B-8634-F52D4DA0C644}" destId="{7F965545-32D3-48F9-8658-D321CECFAA7F}" srcOrd="0" destOrd="0" presId="urn:microsoft.com/office/officeart/2005/8/layout/lProcess3"/>
    <dgm:cxn modelId="{18F6AD43-94E9-47B9-9E71-594AD5A3CACC}" type="presParOf" srcId="{1DE6460B-2098-402B-8634-F52D4DA0C644}" destId="{CA3CD83D-5853-4238-BE43-60F68DB18933}" srcOrd="1" destOrd="0" presId="urn:microsoft.com/office/officeart/2005/8/layout/lProcess3"/>
    <dgm:cxn modelId="{6BF2981B-B441-464C-A3CA-386768D24268}" type="presParOf" srcId="{1DE6460B-2098-402B-8634-F52D4DA0C644}" destId="{24E8DB8F-F796-45E0-8B2A-8905C5136EEF}" srcOrd="2" destOrd="0" presId="urn:microsoft.com/office/officeart/2005/8/layout/lProcess3"/>
    <dgm:cxn modelId="{634DF31F-9A5B-4A40-A5F2-950C85E70386}" type="presParOf" srcId="{47BDF63B-AB5C-46D4-A40C-0FA37A897B2B}" destId="{22FFBE0B-6136-48F6-9CC6-AAEC70FD1A03}" srcOrd="1" destOrd="0" presId="urn:microsoft.com/office/officeart/2005/8/layout/lProcess3"/>
    <dgm:cxn modelId="{338FC347-F968-4A1F-8651-B08133733492}" type="presParOf" srcId="{47BDF63B-AB5C-46D4-A40C-0FA37A897B2B}" destId="{A40C3C45-770C-4B46-8AA5-119DA205A077}" srcOrd="2" destOrd="0" presId="urn:microsoft.com/office/officeart/2005/8/layout/lProcess3"/>
    <dgm:cxn modelId="{43D4D9D3-C60E-46B7-A49E-06896F71B3CD}" type="presParOf" srcId="{A40C3C45-770C-4B46-8AA5-119DA205A077}" destId="{9EEFB028-9A43-4BDB-85C6-7F4562990EF2}" srcOrd="0" destOrd="0" presId="urn:microsoft.com/office/officeart/2005/8/layout/lProcess3"/>
    <dgm:cxn modelId="{3F157B56-E78A-4A36-B268-AED83FE3A77B}" type="presParOf" srcId="{A40C3C45-770C-4B46-8AA5-119DA205A077}" destId="{62B0654B-714E-4551-AE88-B395E8E0D828}" srcOrd="1" destOrd="0" presId="urn:microsoft.com/office/officeart/2005/8/layout/lProcess3"/>
    <dgm:cxn modelId="{3708ACB9-4B32-41B5-B8A3-5102ED6D8F56}" type="presParOf" srcId="{A40C3C45-770C-4B46-8AA5-119DA205A077}" destId="{2D8BAB71-B92D-4D8D-9A28-78ECA4FFAC17}" srcOrd="2" destOrd="0" presId="urn:microsoft.com/office/officeart/2005/8/layout/lProcess3"/>
    <dgm:cxn modelId="{985720AE-23F3-4A47-B269-73030DAA2849}" type="presParOf" srcId="{47BDF63B-AB5C-46D4-A40C-0FA37A897B2B}" destId="{FC400F9D-37BA-434D-A556-608586092E0E}" srcOrd="3" destOrd="0" presId="urn:microsoft.com/office/officeart/2005/8/layout/lProcess3"/>
    <dgm:cxn modelId="{3F554A31-475F-433F-8F63-4E52613D7BFF}" type="presParOf" srcId="{47BDF63B-AB5C-46D4-A40C-0FA37A897B2B}" destId="{76A5CC3E-EAD5-4CB1-BF43-F6F19B0ECB44}" srcOrd="4" destOrd="0" presId="urn:microsoft.com/office/officeart/2005/8/layout/lProcess3"/>
    <dgm:cxn modelId="{FD4A6CD9-B3A7-436E-901E-B7747EBC9F08}" type="presParOf" srcId="{76A5CC3E-EAD5-4CB1-BF43-F6F19B0ECB44}" destId="{CF84F228-AE2E-4AD9-9908-8928AC6CE851}" srcOrd="0" destOrd="0" presId="urn:microsoft.com/office/officeart/2005/8/layout/lProcess3"/>
    <dgm:cxn modelId="{D2E19888-B3FB-4351-9ACA-6880E09DD042}" type="presParOf" srcId="{76A5CC3E-EAD5-4CB1-BF43-F6F19B0ECB44}" destId="{CD50502A-409D-4E37-97CC-74BC09E47D61}" srcOrd="1" destOrd="0" presId="urn:microsoft.com/office/officeart/2005/8/layout/lProcess3"/>
    <dgm:cxn modelId="{A27F7F9D-BA35-40FC-9F52-1A42241D36AA}" type="presParOf" srcId="{76A5CC3E-EAD5-4CB1-BF43-F6F19B0ECB44}" destId="{0639C8A9-4495-4532-837B-E73C53B4BEC4}" srcOrd="2" destOrd="0" presId="urn:microsoft.com/office/officeart/2005/8/layout/lProcess3"/>
    <dgm:cxn modelId="{921C0C50-3AAE-4B76-84BD-C627E8AA946A}" type="presParOf" srcId="{47BDF63B-AB5C-46D4-A40C-0FA37A897B2B}" destId="{AD9183CE-E2B4-4265-ABB0-C8EFE57B3AD9}" srcOrd="5" destOrd="0" presId="urn:microsoft.com/office/officeart/2005/8/layout/lProcess3"/>
    <dgm:cxn modelId="{AD20E32B-4EF1-48C6-8970-9819D18808C2}" type="presParOf" srcId="{47BDF63B-AB5C-46D4-A40C-0FA37A897B2B}" destId="{F33FC3AA-F96D-4789-B08C-80EDA9B42020}" srcOrd="6" destOrd="0" presId="urn:microsoft.com/office/officeart/2005/8/layout/lProcess3"/>
    <dgm:cxn modelId="{863C72BE-694C-42C1-BAAE-EB81B80756C3}" type="presParOf" srcId="{F33FC3AA-F96D-4789-B08C-80EDA9B42020}" destId="{7CDB5451-9AD0-44EC-8AAC-11939262E7B8}" srcOrd="0" destOrd="0" presId="urn:microsoft.com/office/officeart/2005/8/layout/lProcess3"/>
    <dgm:cxn modelId="{61E95619-47DC-4E03-A6CF-B41789AD9376}" type="presParOf" srcId="{F33FC3AA-F96D-4789-B08C-80EDA9B42020}" destId="{7856E050-7EA3-49EB-867C-604A85945650}" srcOrd="1" destOrd="0" presId="urn:microsoft.com/office/officeart/2005/8/layout/lProcess3"/>
    <dgm:cxn modelId="{510D57D1-56DA-4703-BD74-0FD2D9F6E14A}" type="presParOf" srcId="{F33FC3AA-F96D-4789-B08C-80EDA9B42020}" destId="{C6CFBF12-AB40-4DCF-A0DB-CBAE6B0E7C61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965545-32D3-48F9-8658-D321CECFAA7F}">
      <dsp:nvSpPr>
        <dsp:cNvPr id="0" name=""/>
        <dsp:cNvSpPr/>
      </dsp:nvSpPr>
      <dsp:spPr>
        <a:xfrm>
          <a:off x="1389639" y="1489"/>
          <a:ext cx="2354423" cy="941769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35560" rIns="0" bIns="355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9</a:t>
          </a:r>
          <a:r>
            <a:rPr lang="en-US" sz="5600" kern="1200" baseline="30000" dirty="0"/>
            <a:t>th</a:t>
          </a:r>
          <a:endParaRPr lang="en-US" sz="5600" kern="1200" dirty="0"/>
        </a:p>
      </dsp:txBody>
      <dsp:txXfrm>
        <a:off x="1860524" y="1489"/>
        <a:ext cx="1412654" cy="941769"/>
      </dsp:txXfrm>
    </dsp:sp>
    <dsp:sp modelId="{24E8DB8F-F796-45E0-8B2A-8905C5136EEF}">
      <dsp:nvSpPr>
        <dsp:cNvPr id="0" name=""/>
        <dsp:cNvSpPr/>
      </dsp:nvSpPr>
      <dsp:spPr>
        <a:xfrm>
          <a:off x="3437988" y="81539"/>
          <a:ext cx="1954171" cy="781668"/>
        </a:xfrm>
        <a:prstGeom prst="chevron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TCAT</a:t>
          </a:r>
        </a:p>
      </dsp:txBody>
      <dsp:txXfrm>
        <a:off x="3828822" y="81539"/>
        <a:ext cx="1172503" cy="781668"/>
      </dsp:txXfrm>
    </dsp:sp>
    <dsp:sp modelId="{9EEFB028-9A43-4BDB-85C6-7F4562990EF2}">
      <dsp:nvSpPr>
        <dsp:cNvPr id="0" name=""/>
        <dsp:cNvSpPr/>
      </dsp:nvSpPr>
      <dsp:spPr>
        <a:xfrm>
          <a:off x="1389639" y="1075106"/>
          <a:ext cx="2354423" cy="941769"/>
        </a:xfrm>
        <a:prstGeom prst="chevron">
          <a:avLst/>
        </a:prstGeom>
        <a:solidFill>
          <a:schemeClr val="accent3">
            <a:hueOff val="6629754"/>
            <a:satOff val="-9036"/>
            <a:lumOff val="-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35560" rIns="0" bIns="355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10th</a:t>
          </a:r>
        </a:p>
      </dsp:txBody>
      <dsp:txXfrm>
        <a:off x="1860524" y="1075106"/>
        <a:ext cx="1412654" cy="941769"/>
      </dsp:txXfrm>
    </dsp:sp>
    <dsp:sp modelId="{2D8BAB71-B92D-4D8D-9A28-78ECA4FFAC17}">
      <dsp:nvSpPr>
        <dsp:cNvPr id="0" name=""/>
        <dsp:cNvSpPr/>
      </dsp:nvSpPr>
      <dsp:spPr>
        <a:xfrm>
          <a:off x="3437988" y="1155157"/>
          <a:ext cx="1954171" cy="781668"/>
        </a:xfrm>
        <a:prstGeom prst="chevron">
          <a:avLst/>
        </a:prstGeom>
        <a:solidFill>
          <a:schemeClr val="accent3">
            <a:tint val="40000"/>
            <a:alpha val="90000"/>
            <a:hueOff val="6893347"/>
            <a:satOff val="-19485"/>
            <a:lumOff val="-2016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6893347"/>
              <a:satOff val="-19485"/>
              <a:lumOff val="-20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TCAT</a:t>
          </a:r>
        </a:p>
      </dsp:txBody>
      <dsp:txXfrm>
        <a:off x="3828822" y="1155157"/>
        <a:ext cx="1172503" cy="781668"/>
      </dsp:txXfrm>
    </dsp:sp>
    <dsp:sp modelId="{CF84F228-AE2E-4AD9-9908-8928AC6CE851}">
      <dsp:nvSpPr>
        <dsp:cNvPr id="0" name=""/>
        <dsp:cNvSpPr/>
      </dsp:nvSpPr>
      <dsp:spPr>
        <a:xfrm>
          <a:off x="1389639" y="2148723"/>
          <a:ext cx="2354423" cy="941769"/>
        </a:xfrm>
        <a:prstGeom prst="chevron">
          <a:avLst/>
        </a:prstGeom>
        <a:solidFill>
          <a:schemeClr val="accent3">
            <a:hueOff val="13259507"/>
            <a:satOff val="-18073"/>
            <a:lumOff val="-1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35560" rIns="0" bIns="355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11th</a:t>
          </a:r>
        </a:p>
      </dsp:txBody>
      <dsp:txXfrm>
        <a:off x="1860524" y="2148723"/>
        <a:ext cx="1412654" cy="941769"/>
      </dsp:txXfrm>
    </dsp:sp>
    <dsp:sp modelId="{0639C8A9-4495-4532-837B-E73C53B4BEC4}">
      <dsp:nvSpPr>
        <dsp:cNvPr id="0" name=""/>
        <dsp:cNvSpPr/>
      </dsp:nvSpPr>
      <dsp:spPr>
        <a:xfrm>
          <a:off x="3437988" y="2228774"/>
          <a:ext cx="1954171" cy="781668"/>
        </a:xfrm>
        <a:prstGeom prst="chevron">
          <a:avLst/>
        </a:prstGeom>
        <a:solidFill>
          <a:schemeClr val="accent3">
            <a:tint val="40000"/>
            <a:alpha val="90000"/>
            <a:hueOff val="13786695"/>
            <a:satOff val="-38969"/>
            <a:lumOff val="-4031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3786695"/>
              <a:satOff val="-38969"/>
              <a:lumOff val="-40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TCAT, 2yr, or 4yr</a:t>
          </a:r>
        </a:p>
      </dsp:txBody>
      <dsp:txXfrm>
        <a:off x="3828822" y="2228774"/>
        <a:ext cx="1172503" cy="781668"/>
      </dsp:txXfrm>
    </dsp:sp>
    <dsp:sp modelId="{7CDB5451-9AD0-44EC-8AAC-11939262E7B8}">
      <dsp:nvSpPr>
        <dsp:cNvPr id="0" name=""/>
        <dsp:cNvSpPr/>
      </dsp:nvSpPr>
      <dsp:spPr>
        <a:xfrm>
          <a:off x="1389639" y="3222341"/>
          <a:ext cx="2354423" cy="941769"/>
        </a:xfrm>
        <a:prstGeom prst="chevron">
          <a:avLst/>
        </a:prstGeom>
        <a:solidFill>
          <a:schemeClr val="accent3">
            <a:hueOff val="19889260"/>
            <a:satOff val="-27109"/>
            <a:lumOff val="-205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35560" rIns="0" bIns="355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12</a:t>
          </a:r>
          <a:r>
            <a:rPr lang="en-US" sz="5600" kern="1200" baseline="30000" dirty="0"/>
            <a:t>th</a:t>
          </a:r>
          <a:endParaRPr lang="en-US" sz="5600" kern="1200" dirty="0"/>
        </a:p>
      </dsp:txBody>
      <dsp:txXfrm>
        <a:off x="1860524" y="3222341"/>
        <a:ext cx="1412654" cy="941769"/>
      </dsp:txXfrm>
    </dsp:sp>
    <dsp:sp modelId="{C6CFBF12-AB40-4DCF-A0DB-CBAE6B0E7C61}">
      <dsp:nvSpPr>
        <dsp:cNvPr id="0" name=""/>
        <dsp:cNvSpPr/>
      </dsp:nvSpPr>
      <dsp:spPr>
        <a:xfrm>
          <a:off x="3437988" y="3302391"/>
          <a:ext cx="1954171" cy="781668"/>
        </a:xfrm>
        <a:prstGeom prst="chevron">
          <a:avLst/>
        </a:prstGeom>
        <a:solidFill>
          <a:schemeClr val="accent3">
            <a:tint val="40000"/>
            <a:alpha val="90000"/>
            <a:hueOff val="20680042"/>
            <a:satOff val="-58454"/>
            <a:lumOff val="-604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20680042"/>
              <a:satOff val="-58454"/>
              <a:lumOff val="-60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TCAT, 2yr, or 4yr</a:t>
          </a:r>
        </a:p>
      </dsp:txBody>
      <dsp:txXfrm>
        <a:off x="3828822" y="3302391"/>
        <a:ext cx="1172503" cy="781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9"/>
          </a:xfrm>
          <a:prstGeom prst="rect">
            <a:avLst/>
          </a:prstGeom>
        </p:spPr>
        <p:txBody>
          <a:bodyPr vert="horz" lIns="94856" tIns="47429" rIns="94856" bIns="4742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9"/>
          </a:xfrm>
          <a:prstGeom prst="rect">
            <a:avLst/>
          </a:prstGeom>
        </p:spPr>
        <p:txBody>
          <a:bodyPr vert="horz" lIns="94856" tIns="47429" rIns="94856" bIns="47429" rtlCol="0"/>
          <a:lstStyle>
            <a:lvl1pPr algn="r">
              <a:defRPr sz="1300"/>
            </a:lvl1pPr>
          </a:lstStyle>
          <a:p>
            <a:fld id="{A529B845-3DE4-C44E-82C8-700AB11ED3A6}" type="datetime1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2"/>
            <a:ext cx="3170583" cy="480389"/>
          </a:xfrm>
          <a:prstGeom prst="rect">
            <a:avLst/>
          </a:prstGeom>
        </p:spPr>
        <p:txBody>
          <a:bodyPr vert="horz" lIns="94856" tIns="47429" rIns="94856" bIns="4742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2"/>
            <a:ext cx="3170583" cy="480389"/>
          </a:xfrm>
          <a:prstGeom prst="rect">
            <a:avLst/>
          </a:prstGeom>
        </p:spPr>
        <p:txBody>
          <a:bodyPr vert="horz" lIns="94856" tIns="47429" rIns="94856" bIns="47429" rtlCol="0" anchor="b"/>
          <a:lstStyle>
            <a:lvl1pPr algn="r">
              <a:defRPr sz="1300"/>
            </a:lvl1pPr>
          </a:lstStyle>
          <a:p>
            <a:fld id="{A796EF79-0BF4-924E-943E-33FECC0BC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532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170239" cy="479425"/>
          </a:xfrm>
          <a:prstGeom prst="rect">
            <a:avLst/>
          </a:prstGeom>
        </p:spPr>
        <p:txBody>
          <a:bodyPr vert="horz" lIns="91419" tIns="45711" rIns="91419" bIns="4571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3"/>
            <a:ext cx="3170239" cy="479425"/>
          </a:xfrm>
          <a:prstGeom prst="rect">
            <a:avLst/>
          </a:prstGeom>
        </p:spPr>
        <p:txBody>
          <a:bodyPr vert="horz" lIns="91419" tIns="45711" rIns="91419" bIns="45711" rtlCol="0"/>
          <a:lstStyle>
            <a:lvl1pPr algn="r">
              <a:defRPr sz="1300"/>
            </a:lvl1pPr>
          </a:lstStyle>
          <a:p>
            <a:fld id="{D55E2DDC-EEF2-C84C-B230-6800F23774E3}" type="datetime1">
              <a:rPr lang="en-US" smtClean="0"/>
              <a:t>11/15/2024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5613" y="720725"/>
            <a:ext cx="64039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9" tIns="45711" rIns="91419" bIns="457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40" y="4560891"/>
            <a:ext cx="5851524" cy="4319587"/>
          </a:xfrm>
          <a:prstGeom prst="rect">
            <a:avLst/>
          </a:prstGeom>
        </p:spPr>
        <p:txBody>
          <a:bodyPr vert="horz" lIns="91419" tIns="45711" rIns="91419" bIns="457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20191"/>
            <a:ext cx="3170239" cy="479425"/>
          </a:xfrm>
          <a:prstGeom prst="rect">
            <a:avLst/>
          </a:prstGeom>
        </p:spPr>
        <p:txBody>
          <a:bodyPr vert="horz" lIns="91419" tIns="45711" rIns="91419" bIns="4571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91"/>
            <a:ext cx="3170239" cy="479425"/>
          </a:xfrm>
          <a:prstGeom prst="rect">
            <a:avLst/>
          </a:prstGeom>
        </p:spPr>
        <p:txBody>
          <a:bodyPr vert="horz" lIns="91419" tIns="45711" rIns="91419" bIns="45711" rtlCol="0" anchor="b"/>
          <a:lstStyle>
            <a:lvl1pPr algn="r">
              <a:defRPr sz="1300"/>
            </a:lvl1pPr>
          </a:lstStyle>
          <a:p>
            <a:fld id="{DE8B79F1-B7B6-4FD2-9263-BB9B47A67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63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39">
              <a:defRPr/>
            </a:pPr>
            <a:fld id="{DE8B79F1-B7B6-4FD2-9263-BB9B47A67CD8}" type="slidenum">
              <a:rPr lang="en-US">
                <a:solidFill>
                  <a:prstClr val="black"/>
                </a:solidFill>
                <a:latin typeface="Calibri"/>
              </a:rPr>
              <a:pPr defTabSz="955639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9791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8B79F1-B7B6-4FD2-9263-BB9B47A67CD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68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DCF22-6F83-7BA9-51DF-A55315F9E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7C43C-45BC-D38D-0920-43E86185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0B28A-45A6-DA1E-8699-04C22E7EB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46C12-A12E-1998-4B4E-18B9A997D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3D711-10EC-5821-B535-81C4C8EB2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DF3A-4EFC-C078-4DB2-AF6E4ACBE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7188E-6438-236D-D9A4-6782121FC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A1EAA-5BB8-081B-1221-AE6DE3DB0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6FBB1-3808-80D7-43B2-FED8E49D9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8A434-8903-7D0B-BED6-D8D65308C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5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E847C9-F80C-14B5-4D1D-858A2501D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7FC84-EBBA-7111-2CE4-47AC58219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E598A-88F0-1269-CE1E-030972A9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4328A-3A6A-2C3F-8193-46246405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1E997-2428-792B-2047-3C84761E6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3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636000" y="6096000"/>
            <a:ext cx="2844800" cy="45720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A8DEA2-D7EF-410A-82D3-8F7FCC6D57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133600"/>
            <a:ext cx="5349240" cy="696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048000" y="2895600"/>
            <a:ext cx="6096000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156397" y="2971800"/>
            <a:ext cx="7879207" cy="584200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Presentation Title</a:t>
            </a:r>
            <a:endParaRPr lang="en-US" dirty="0">
              <a:solidFill>
                <a:srgbClr val="183962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47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636000" y="6096000"/>
            <a:ext cx="2844800" cy="45720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A05B4F-BCAB-4A1D-9D0D-5537CD6DCA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133600"/>
            <a:ext cx="5349240" cy="696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048000" y="2895600"/>
            <a:ext cx="6096000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156397" y="2971800"/>
            <a:ext cx="7879207" cy="584200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Presentation Title</a:t>
            </a:r>
            <a:endParaRPr lang="en-US" dirty="0">
              <a:solidFill>
                <a:srgbClr val="183962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2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742950" indent="-285750">
              <a:buFont typeface="Calibri" panose="020F0502020204030204" pitchFamily="34" charset="0"/>
              <a:buChar char="▫"/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59888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197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634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+mj-lt"/>
              </a:defRPr>
            </a:lvl1pPr>
            <a:lvl2pPr marL="742950" indent="-285750">
              <a:buFont typeface="Calibri" panose="020F0502020204030204" pitchFamily="34" charset="0"/>
              <a:buChar char="▫"/>
              <a:defRPr sz="3200">
                <a:solidFill>
                  <a:schemeClr val="tx2"/>
                </a:solidFill>
                <a:latin typeface="+mj-lt"/>
              </a:defRPr>
            </a:lvl2pPr>
            <a:lvl3pPr>
              <a:defRPr sz="3200">
                <a:solidFill>
                  <a:schemeClr val="tx2"/>
                </a:solidFill>
                <a:latin typeface="+mj-lt"/>
              </a:defRPr>
            </a:lvl3pPr>
            <a:lvl4pPr>
              <a:defRPr sz="3200">
                <a:solidFill>
                  <a:schemeClr val="tx2"/>
                </a:solidFill>
                <a:latin typeface="+mj-lt"/>
              </a:defRPr>
            </a:lvl4pPr>
            <a:lvl5pPr>
              <a:defRPr sz="32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5335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636000" y="6096000"/>
            <a:ext cx="2844800" cy="45720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A8DEA2-D7EF-410A-82D3-8F7FCC6D57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133600"/>
            <a:ext cx="5349240" cy="696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048000" y="2895600"/>
            <a:ext cx="6096000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156397" y="2971800"/>
            <a:ext cx="7879207" cy="584200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Presentation Title</a:t>
            </a:r>
            <a:endParaRPr lang="en-US" dirty="0">
              <a:solidFill>
                <a:srgbClr val="183962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49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742950" indent="-285750">
              <a:buFont typeface="Calibri" panose="020F0502020204030204" pitchFamily="34" charset="0"/>
              <a:buChar char="▫"/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32296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-Column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197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75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632D3-0FFE-77B9-13A3-E867D9FA8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88497-05C5-356E-746F-9E69E6ABD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7BE8A-9F7E-9823-F1E2-958AB63EA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6F70A-D879-EF92-3969-2D34ED167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F618E-B5B5-82F6-5633-456B63F26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030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+mj-lt"/>
              </a:defRPr>
            </a:lvl1pPr>
            <a:lvl2pPr marL="742950" indent="-285750">
              <a:buFont typeface="Calibri" panose="020F0502020204030204" pitchFamily="34" charset="0"/>
              <a:buChar char="▫"/>
              <a:defRPr sz="3200">
                <a:solidFill>
                  <a:schemeClr val="tx2"/>
                </a:solidFill>
                <a:latin typeface="+mj-lt"/>
              </a:defRPr>
            </a:lvl2pPr>
            <a:lvl3pPr>
              <a:defRPr sz="3200">
                <a:solidFill>
                  <a:schemeClr val="tx2"/>
                </a:solidFill>
                <a:latin typeface="+mj-lt"/>
              </a:defRPr>
            </a:lvl3pPr>
            <a:lvl4pPr>
              <a:defRPr sz="3200">
                <a:solidFill>
                  <a:schemeClr val="tx2"/>
                </a:solidFill>
                <a:latin typeface="+mj-lt"/>
              </a:defRPr>
            </a:lvl4pPr>
            <a:lvl5pPr>
              <a:defRPr sz="32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23468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E78D-9C75-FB92-601C-277253527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60195-0A0B-48BE-EE6B-76E5ADE48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625B7-3C3B-6CC8-B255-B289B41A3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62516-3114-0E62-2B2F-A334FC10C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A3578-DD14-EF76-E734-DCA4EDA02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9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19474-E7A9-390E-2980-4FEC2AA3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B321F-5272-2098-0090-3AC627180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3FCD73-DF4A-FA3B-027B-D7BBC87CA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B411B3-FE98-817B-D37F-F92D2F7E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AC0ADA-0F86-2440-F84A-2E53D34C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3B56D-A720-2C5A-A1EC-8C415D413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7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6887C-E2BC-6778-FC67-51BE29351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5A4D9-D812-AFDB-DC60-FCE53DF8F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341261-0191-A9B6-1CB9-8DEC834B0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334492-99D6-46DE-2A1A-337C92528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C2C58C-AFDB-983E-61EA-496A24F095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6E7981-2BA6-0AE2-166A-DA0968BFE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670427-C36F-52C8-FCD7-5D3867A51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ACDAC6-BD94-2B98-9323-020D1F82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98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5678A-E018-73B7-AFE9-2D42B3780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A65719-B7ED-5E80-57C3-5C1FABA43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FF95C-0228-956C-D3DA-4A9CBF44E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C8B2A9-4215-5D8E-0073-4C6525C7C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28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2351D0-A077-C5E2-3102-A0993E722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B4ABFC-EAAB-A084-6826-30AC43227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3B65C-578B-97B9-5F2A-204D0DD44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2B851-BAA1-9B6F-3494-33DC3F66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FA606-C0F3-9F3F-8EC8-FBE0D579D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B54D50-F79D-4098-F992-4C06AAD35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382C1C-96A0-FA4F-DCA5-712299313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CDD46-F5D6-4615-8AAB-BA4F27B14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008A0-66CA-EB5C-1B7D-FC5749844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6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CA99-1377-50D3-4018-E52D6928C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451D9F-4EBB-FCB9-09A3-BC171755D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BAD60-09DD-D714-F575-013949814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D01BCB-A32D-CA9A-E984-02379E8D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5D1BD-BC44-E598-6C79-F8EA94B0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91E8F5-05F5-F523-6561-0CD0F1BE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9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3BF3D3-6C5E-FD73-E1C6-ECE11B5E1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B8F02-A703-2142-72EC-1F6D0EC4A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60C44-6BC2-D963-1E9A-AD09F0F6C0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1E22B-2E0B-417B-AE4B-CD7D36DFE3E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E0222-F942-4267-0DB8-33AE44EE8E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F5567-2190-A1D4-CA75-BE1DACCEC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9F9D0-7943-4CB7-9C70-0D90C605D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13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2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5CBB7D-D4C2-B5D8-C1A4-D0F7D3B7FD75}"/>
              </a:ext>
            </a:extLst>
          </p:cNvPr>
          <p:cNvSpPr/>
          <p:nvPr userDrawn="1"/>
        </p:nvSpPr>
        <p:spPr>
          <a:xfrm>
            <a:off x="0" y="6629406"/>
            <a:ext cx="12192000" cy="228599"/>
          </a:xfrm>
          <a:prstGeom prst="rect">
            <a:avLst/>
          </a:prstGeom>
          <a:solidFill>
            <a:srgbClr val="011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7A8F951-C9E8-21AB-D195-6A6EFE30582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24600"/>
            <a:ext cx="2356214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19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6600" b="1" i="0" kern="1200">
          <a:solidFill>
            <a:schemeClr val="tx2"/>
          </a:solidFill>
          <a:latin typeface="+mj-lt"/>
          <a:ea typeface="Open Sans Light" panose="020B0306030504020204" pitchFamily="34" charset="0"/>
          <a:cs typeface="PermianSlabSerifTypeface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j-lt"/>
          <a:ea typeface="+mn-ea"/>
          <a:cs typeface="Open San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Calibri" panose="020F0502020204030204" pitchFamily="34" charset="0"/>
        <a:buChar char="▫"/>
        <a:defRPr sz="2800" kern="1200">
          <a:solidFill>
            <a:schemeClr val="tx2"/>
          </a:solidFill>
          <a:latin typeface="+mj-lt"/>
          <a:ea typeface="+mn-ea"/>
          <a:cs typeface="Open San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Calibri" panose="020F0502020204030204" pitchFamily="34" charset="0"/>
        <a:buChar char="–"/>
        <a:defRPr sz="2400" kern="1200">
          <a:solidFill>
            <a:schemeClr val="tx2"/>
          </a:solidFill>
          <a:latin typeface="+mj-lt"/>
          <a:ea typeface="+mn-ea"/>
          <a:cs typeface="Open San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j-lt"/>
          <a:ea typeface="+mn-ea"/>
          <a:cs typeface="Open San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2"/>
          </a:solidFill>
          <a:latin typeface="+mj-lt"/>
          <a:ea typeface="+mn-ea"/>
          <a:cs typeface="Open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971800"/>
            <a:ext cx="8610600" cy="1905000"/>
          </a:xfr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Dual Enrollment Trends</a:t>
            </a: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11D04A-D317-1083-4F19-3A0D426953B8}"/>
              </a:ext>
            </a:extLst>
          </p:cNvPr>
          <p:cNvSpPr txBox="1"/>
          <p:nvPr/>
        </p:nvSpPr>
        <p:spPr>
          <a:xfrm>
            <a:off x="7467600" y="5715000"/>
            <a:ext cx="4191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/>
              <a:t>Victoria Harpool</a:t>
            </a:r>
          </a:p>
          <a:p>
            <a:pPr algn="r"/>
            <a:r>
              <a:rPr lang="en-US" dirty="0"/>
              <a:t>Victoria.harpool@tn.gov</a:t>
            </a:r>
          </a:p>
        </p:txBody>
      </p:sp>
    </p:spTree>
    <p:extLst>
      <p:ext uri="{BB962C8B-B14F-4D97-AF65-F5344CB8AC3E}">
        <p14:creationId xmlns:p14="http://schemas.microsoft.com/office/powerpoint/2010/main" val="214891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0035D-16DE-EA3C-2948-9960AA6F1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Dual Enrollment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4673E-2D32-BA7F-7823-C57BCDF2A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2672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Students that participate in dual enrollment are more likely to </a:t>
            </a:r>
            <a:r>
              <a:rPr lang="en-US" sz="5400" dirty="0">
                <a:solidFill>
                  <a:srgbClr val="00B0F0"/>
                </a:solidFill>
              </a:rPr>
              <a:t>complete high school </a:t>
            </a:r>
            <a:r>
              <a:rPr lang="en-US" sz="5400" dirty="0"/>
              <a:t>AND </a:t>
            </a:r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enroll in postsecondary</a:t>
            </a:r>
            <a:r>
              <a:rPr lang="en-US" sz="5400" dirty="0"/>
              <a:t>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0AA9EA-EECD-4BE7-1E91-14056D62C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29200"/>
            <a:ext cx="12399517" cy="136931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54BFD9F-C183-B7A1-9695-26EAD5AE48A0}"/>
              </a:ext>
            </a:extLst>
          </p:cNvPr>
          <p:cNvSpPr/>
          <p:nvPr/>
        </p:nvSpPr>
        <p:spPr>
          <a:xfrm>
            <a:off x="8915400" y="4953000"/>
            <a:ext cx="3048000" cy="129540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2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E0FA2-5333-49EC-8D8B-320E584F0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 Enrollment Grant (DEG)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E4C6AD8-5FE7-456F-8263-243581234E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738726"/>
              </p:ext>
            </p:extLst>
          </p:nvPr>
        </p:nvGraphicFramePr>
        <p:xfrm>
          <a:off x="1219200" y="1752156"/>
          <a:ext cx="6781800" cy="416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DA16E97-98B0-178C-2C03-00C77E50EA36}"/>
              </a:ext>
            </a:extLst>
          </p:cNvPr>
          <p:cNvSpPr txBox="1"/>
          <p:nvPr/>
        </p:nvSpPr>
        <p:spPr>
          <a:xfrm>
            <a:off x="7711068" y="2034933"/>
            <a:ext cx="3657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It is Dual Enrollment Grant (DEG) data that informs the trend analysis presented.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9F87FEE-7054-AC5C-9213-B8F389D948B7}"/>
              </a:ext>
            </a:extLst>
          </p:cNvPr>
          <p:cNvCxnSpPr/>
          <p:nvPr/>
        </p:nvCxnSpPr>
        <p:spPr>
          <a:xfrm>
            <a:off x="1600200" y="3842390"/>
            <a:ext cx="53340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68D4FE2-3941-5A36-F5F3-AD8A9AED97FC}"/>
              </a:ext>
            </a:extLst>
          </p:cNvPr>
          <p:cNvSpPr txBox="1"/>
          <p:nvPr/>
        </p:nvSpPr>
        <p:spPr>
          <a:xfrm>
            <a:off x="419100" y="35807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30632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03089B-4E2B-331E-E018-6D435E2E6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DEG Participation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CF0BDB-90C4-1BEC-11B9-06028DB4DE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928" r="13930"/>
          <a:stretch/>
        </p:blipFill>
        <p:spPr>
          <a:xfrm>
            <a:off x="355442" y="1828800"/>
            <a:ext cx="11481116" cy="3791712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F6408AE-A782-EE35-8F00-F55F6272D3A0}"/>
              </a:ext>
            </a:extLst>
          </p:cNvPr>
          <p:cNvCxnSpPr/>
          <p:nvPr/>
        </p:nvCxnSpPr>
        <p:spPr>
          <a:xfrm>
            <a:off x="8686800" y="1676400"/>
            <a:ext cx="0" cy="4038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59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D9984-CB19-92AC-BD65-B78E96A17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DEG in Public Sector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0B9BBC-6D2F-16A4-6839-432A455EB5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7485"/>
          <a:stretch/>
        </p:blipFill>
        <p:spPr>
          <a:xfrm>
            <a:off x="609600" y="1295400"/>
            <a:ext cx="10609630" cy="492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86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PowerPoint A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10454</TotalTime>
  <Words>82</Words>
  <Application>Microsoft Office PowerPoint</Application>
  <PresentationFormat>Widescreen</PresentationFormat>
  <Paragraphs>20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Wingdings</vt:lpstr>
      <vt:lpstr>2_Office Theme</vt:lpstr>
      <vt:lpstr>3_PowerPoint A</vt:lpstr>
      <vt:lpstr>PowerPoint Presentation</vt:lpstr>
      <vt:lpstr>Why Dual Enrollment</vt:lpstr>
      <vt:lpstr>Dual Enrollment Grant (DEG)</vt:lpstr>
      <vt:lpstr>DEG Participation</vt:lpstr>
      <vt:lpstr>DEG in Public Sector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TENNESSEE</dc:title>
  <dc:creator>Molly Wehlage</dc:creator>
  <cp:lastModifiedBy>Victoria Harpool</cp:lastModifiedBy>
  <cp:revision>595</cp:revision>
  <cp:lastPrinted>2024-10-18T17:14:46Z</cp:lastPrinted>
  <dcterms:created xsi:type="dcterms:W3CDTF">2015-04-17T18:57:14Z</dcterms:created>
  <dcterms:modified xsi:type="dcterms:W3CDTF">2024-11-15T15:33:20Z</dcterms:modified>
</cp:coreProperties>
</file>