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74" r:id="rId5"/>
    <p:sldId id="262" r:id="rId6"/>
    <p:sldId id="263" r:id="rId7"/>
    <p:sldId id="264" r:id="rId8"/>
    <p:sldId id="265" r:id="rId9"/>
    <p:sldId id="271" r:id="rId10"/>
    <p:sldId id="267" r:id="rId11"/>
    <p:sldId id="272" r:id="rId12"/>
    <p:sldId id="269" r:id="rId13"/>
    <p:sldId id="273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90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703" autoAdjust="0"/>
  </p:normalViewPr>
  <p:slideViewPr>
    <p:cSldViewPr snapToGrid="0">
      <p:cViewPr varScale="1">
        <p:scale>
          <a:sx n="68" d="100"/>
          <a:sy n="68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33EC2-9EC5-4E10-9144-86E86613D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9F941-E752-4BD2-BA91-874CE8E1C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D978-A294-4268-829C-55C7EB5D9910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F5445-1C7B-4CE5-97AA-11FE3B0D1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B5BE-3C96-4779-BAFC-FA6CC51DA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A8D4-27C8-4D41-90BD-AED8D47A3C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9404-0252-4823-AD24-A092A5EE9433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72E0-5198-46C6-8EFE-44A646AD9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template for students to design a field trip to a location for other students to view. Includes directions to the student of what to include on each slide and what content should be considered.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Astoria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Oregon is a town on the Oregon coast well know for its starring role in the movie “The Goonies”.  Today, we will take a trip from our school to Astoria through miles and time…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7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use this type of slide for text, images, shapes and tables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help add information in a different way.  Duplicate this slide to add additional images of important location in your visit.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use this type of slide for text, images, shapes and tables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help add information in a different way.  Duplicate this slide to add additional images of important location in your visit.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5359" y="599983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5594" y="1242501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5359" y="1885019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7184" y="1238157"/>
            <a:ext cx="638175" cy="539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noFill/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4927" y="2313433"/>
            <a:ext cx="4270248" cy="704088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108" y="2084071"/>
            <a:ext cx="10883292" cy="3501154"/>
          </a:xfrm>
        </p:spPr>
        <p:txBody>
          <a:bodyPr numCol="2" spcCol="10800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7/26/2021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Three Images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12192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479" y="2952166"/>
            <a:ext cx="2880000" cy="2880000"/>
          </a:xfrm>
          <a:ln w="38100">
            <a:solidFill>
              <a:srgbClr val="FFFFFF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88521" y="2952166"/>
            <a:ext cx="2880000" cy="2880000"/>
          </a:xfrm>
          <a:ln w="38100">
            <a:solidFill>
              <a:srgbClr val="FFFFFF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5309" y="6238816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" y="6238816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2802" y="6217920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807747" y="289559"/>
            <a:ext cx="10564350" cy="1127761"/>
          </a:xfrm>
          <a:noFill/>
          <a:ln>
            <a:noFill/>
          </a:ln>
        </p:spPr>
        <p:txBody>
          <a:bodyPr anchor="b" anchorCtr="1"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6000" y="2952166"/>
            <a:ext cx="2880000" cy="2880000"/>
          </a:xfrm>
          <a:ln w="38100">
            <a:solidFill>
              <a:srgbClr val="FFFFFF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20" y="1493521"/>
            <a:ext cx="10561319" cy="1127762"/>
          </a:xfrm>
          <a:noFill/>
        </p:spPr>
        <p:txBody>
          <a:bodyPr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9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pPr/>
              <a:t>7/26/2021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2439" y="1343510"/>
            <a:ext cx="3383905" cy="447251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32071" y="2417802"/>
            <a:ext cx="5297398" cy="3710855"/>
          </a:xfrm>
        </p:spPr>
        <p:txBody>
          <a:bodyPr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4860" y="1005840"/>
            <a:ext cx="3497580" cy="5593080"/>
          </a:xfrm>
        </p:spPr>
        <p:txBody>
          <a:bodyPr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3917" y="996684"/>
            <a:ext cx="3497580" cy="5593080"/>
          </a:xfrm>
        </p:spPr>
        <p:txBody>
          <a:bodyPr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876" y="1818152"/>
            <a:ext cx="4045844" cy="4277848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 descr="decorative element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anchor="t" anchorCtr="0">
            <a:noAutofit/>
          </a:bodyPr>
          <a:lstStyle>
            <a:lvl1pPr>
              <a:defRPr sz="400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61" y="3233530"/>
            <a:ext cx="4593771" cy="2902590"/>
          </a:xfrm>
        </p:spPr>
        <p:txBody>
          <a:bodyPr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780414" y="3019130"/>
            <a:ext cx="4584265" cy="3159033"/>
          </a:xfrm>
        </p:spPr>
        <p:txBody>
          <a:bodyPr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320" y="407684"/>
            <a:ext cx="5625849" cy="5770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8386F08-408F-4BD2-A5F9-1FF72E18D3C3}" type="datetimeFigureOut">
              <a:rPr lang="en-US" noProof="0" smtClean="0"/>
              <a:t>7/26/2021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F0A33C-B6D6-454E-A4EA-5198AC78DEE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1" r:id="rId5"/>
    <p:sldLayoutId id="2147483690" r:id="rId6"/>
    <p:sldLayoutId id="2147483666" r:id="rId7"/>
    <p:sldLayoutId id="2147483687" r:id="rId8"/>
    <p:sldLayoutId id="2147483680" r:id="rId9"/>
    <p:sldLayoutId id="2147483688" r:id="rId10"/>
    <p:sldLayoutId id="2147483673" r:id="rId11"/>
    <p:sldLayoutId id="2147483692" r:id="rId12"/>
    <p:sldLayoutId id="2147483674" r:id="rId13"/>
    <p:sldLayoutId id="2147483676" r:id="rId14"/>
    <p:sldLayoutId id="2147483677" r:id="rId15"/>
    <p:sldLayoutId id="2147483691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nd Canyon">
            <a:extLst>
              <a:ext uri="{FF2B5EF4-FFF2-40B4-BE49-F238E27FC236}">
                <a16:creationId xmlns:a16="http://schemas.microsoft.com/office/drawing/2014/main" id="{D4DB4774-6C88-4182-9622-B0F68F5AC5B3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"/>
            <a:ext cx="12192000" cy="6876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1650" y="1503000"/>
            <a:ext cx="3568700" cy="3852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TRIP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</a:t>
            </a:r>
          </a:p>
        </p:txBody>
      </p:sp>
      <p:sp>
        <p:nvSpPr>
          <p:cNvPr id="38" name="Subtitle 37">
            <a:extLst>
              <a:ext uri="{FF2B5EF4-FFF2-40B4-BE49-F238E27FC236}">
                <a16:creationId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345" y="3322319"/>
            <a:ext cx="3369310" cy="20233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design a location-based field trip for viewing by other students.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246D675-67E5-4555-A221-CF485210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DCC9775-E9C4-4A98-919A-D7C474DA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5DE801-F024-40F4-9D87-C92972A0A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AA70E4C-E817-4A4E-93CC-9733B4AE5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AED02E-72AD-4F9E-B211-47F95715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458446" y="482032"/>
            <a:ext cx="2052000" cy="2052000"/>
            <a:chOff x="7452002" y="2805763"/>
            <a:chExt cx="3388474" cy="33884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D599C9-C2A3-48CB-9D9A-7AE27BA0F27A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2700000" flipH="1">
              <a:off x="7452000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690C3C-C7B5-4535-A5D6-22DBC5630FA8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18900000">
              <a:off x="7452002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20000" y="3221408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EF755C8-D22F-4585-A846-467B938E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is River">
            <a:extLst>
              <a:ext uri="{FF2B5EF4-FFF2-40B4-BE49-F238E27FC236}">
                <a16:creationId xmlns:a16="http://schemas.microsoft.com/office/drawing/2014/main" id="{B9CBB346-0CD2-4685-99B1-EF04ED2E1F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ECD7DE-6ECE-44C1-B0B1-B36869562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3131820" y="1143017"/>
            <a:ext cx="5928361" cy="4571967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END </a:t>
            </a:r>
            <a:r>
              <a:rPr lang="en-US" dirty="0">
                <a:solidFill>
                  <a:schemeClr val="accent2"/>
                </a:solidFill>
              </a:rPr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Wrap up your presentation, last thoughts, contacts for travel, references</a:t>
            </a:r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DC118-2E25-449E-B08F-DC7B604F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64000" y="2229289"/>
            <a:ext cx="446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90DB81-F779-42BC-9736-F4BD7E2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black">
          <a:xfrm>
            <a:off x="3054000" y="1069120"/>
            <a:ext cx="6084000" cy="47197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2E2FBC-3A83-4C18-9BA9-D8E72AF5A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2964000" y="999300"/>
            <a:ext cx="6264000" cy="48594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4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u="sng" dirty="0">
                <a:solidFill>
                  <a:srgbClr val="0070C0"/>
                </a:solidFill>
              </a:rPr>
              <a:t>Template Editing Instructions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196215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spcAft>
                <a:spcPts val="3000"/>
              </a:spcAft>
            </a:pPr>
            <a:r>
              <a:rPr lang="en-US" sz="4000" b="1" dirty="0">
                <a:solidFill>
                  <a:schemeClr val="tx1"/>
                </a:solidFill>
              </a:rPr>
              <a:t>DIRECTIONS: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A good field trip is not just a series of pictures. Make sure you know what the objective of your trip is.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What is the idea behind the trip?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D4C32-3413-4C48-BAAC-8902D2C3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8" y="2414451"/>
            <a:ext cx="10883292" cy="3675307"/>
          </a:xfrm>
        </p:spPr>
        <p:txBody>
          <a:bodyPr spcCol="36000">
            <a:noAutofit/>
          </a:bodyPr>
          <a:lstStyle/>
          <a:p>
            <a:r>
              <a:rPr lang="en-US" dirty="0"/>
              <a:t>Look through the following slides </a:t>
            </a:r>
          </a:p>
          <a:p>
            <a:r>
              <a:rPr lang="en-US" dirty="0"/>
              <a:t>Each slide has a specific purpose</a:t>
            </a:r>
          </a:p>
          <a:p>
            <a:r>
              <a:rPr lang="en-US" dirty="0"/>
              <a:t>Use images and videos</a:t>
            </a:r>
          </a:p>
          <a:p>
            <a:r>
              <a:rPr lang="en-US" dirty="0"/>
              <a:t>Remember to include facts</a:t>
            </a:r>
          </a:p>
          <a:p>
            <a:r>
              <a:rPr lang="en-US" dirty="0"/>
              <a:t>Do not put lots of words into your presentation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Do use other objects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Links</a:t>
            </a:r>
          </a:p>
          <a:p>
            <a:r>
              <a:rPr lang="en-US" dirty="0"/>
              <a:t>Keep your objective in mind as you create your trip</a:t>
            </a:r>
          </a:p>
          <a:p>
            <a:r>
              <a:rPr lang="en-US" dirty="0"/>
              <a:t>Make sure to create a presentation that will enlighten and entertain your audience.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4267200" y="947420"/>
              <a:ext cx="71780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TITLE</a:t>
            </a:r>
            <a:r>
              <a:rPr lang="en-US" dirty="0"/>
              <a:t> SLIDE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Use this to announce the destination of today’s trip</a:t>
            </a:r>
          </a:p>
        </p:txBody>
      </p:sp>
      <p:pic>
        <p:nvPicPr>
          <p:cNvPr id="76" name="Picture Placeholder 75" descr="Stonehenge">
            <a:extLst>
              <a:ext uri="{FF2B5EF4-FFF2-40B4-BE49-F238E27FC236}">
                <a16:creationId xmlns:a16="http://schemas.microsoft.com/office/drawing/2014/main" id="{4FDD1278-D13B-4797-8C98-7540806B71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05" r="105"/>
          <a:stretch>
            <a:fillRect/>
          </a:stretch>
        </p:blipFill>
        <p:spPr/>
      </p:pic>
      <p:pic>
        <p:nvPicPr>
          <p:cNvPr id="71" name="Picture Placeholder 70" descr="Taj Mahal">
            <a:extLst>
              <a:ext uri="{FF2B5EF4-FFF2-40B4-BE49-F238E27FC236}">
                <a16:creationId xmlns:a16="http://schemas.microsoft.com/office/drawing/2014/main" id="{55FE5CCD-3F2F-46F8-9BBD-290D86FBAE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05" r="105"/>
          <a:stretch>
            <a:fillRect/>
          </a:stretch>
        </p:blipFill>
        <p:spPr/>
      </p:pic>
      <p:pic>
        <p:nvPicPr>
          <p:cNvPr id="64" name="Picture Placeholder 63" descr="Leaning Tower of Pisa">
            <a:extLst>
              <a:ext uri="{FF2B5EF4-FFF2-40B4-BE49-F238E27FC236}">
                <a16:creationId xmlns:a16="http://schemas.microsoft.com/office/drawing/2014/main" id="{9C861612-6B98-4A33-AEFF-4F0A6036432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105" r="105"/>
          <a:stretch>
            <a:fillRect/>
          </a:stretch>
        </p:blipFill>
        <p:spPr/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67000" y="1433444"/>
            <a:ext cx="68199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1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The Louvre">
            <a:extLst>
              <a:ext uri="{FF2B5EF4-FFF2-40B4-BE49-F238E27FC236}">
                <a16:creationId xmlns:a16="http://schemas.microsoft.com/office/drawing/2014/main" id="{7001B856-B79C-4FA5-95FD-B8EACA641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" r="25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7FC711-4568-4FA7-AA48-8402C6452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158156" y="577928"/>
            <a:ext cx="6611769" cy="545592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789" y="1343510"/>
            <a:ext cx="3727556" cy="4472513"/>
          </a:xfrm>
        </p:spPr>
        <p:txBody>
          <a:bodyPr/>
          <a:lstStyle/>
          <a:p>
            <a:r>
              <a:rPr lang="en-US" b="1" dirty="0"/>
              <a:t>Use this blank slide to insert a BIG image of the location for your trip. </a:t>
            </a:r>
          </a:p>
          <a:p>
            <a:r>
              <a:rPr lang="en-US" dirty="0"/>
              <a:t>This slide should capture your fellow students’ interest. </a:t>
            </a:r>
          </a:p>
          <a:p>
            <a:r>
              <a:rPr lang="en-US" dirty="0"/>
              <a:t>In the notes area, write a terrific lead into the trip you will be taking people on today.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0A75C1-3072-4DCB-952E-5C598E1C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23225" y="1276722"/>
            <a:ext cx="3348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7DD2AF5-94F8-4276-A384-39A296E9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E135D3E-7923-4D69-BC52-1E8434A0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0" y="0"/>
            <a:ext cx="1260000" cy="1260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1ST IMPORTANT </a:t>
            </a:r>
            <a:r>
              <a:rPr lang="en-US" b="1" dirty="0">
                <a:solidFill>
                  <a:schemeClr val="tx1"/>
                </a:solidFill>
              </a:rPr>
              <a:t>FACT</a:t>
            </a:r>
            <a:r>
              <a:rPr lang="en-US" dirty="0">
                <a:solidFill>
                  <a:schemeClr val="tx1"/>
                </a:solidFill>
              </a:rPr>
              <a:t> ABOUT YOUR VISIT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Use this slide to add information about an important fact about the place you are visiting virtually.</a:t>
            </a:r>
          </a:p>
          <a:p>
            <a:r>
              <a:rPr lang="en-US" dirty="0">
                <a:solidFill>
                  <a:schemeClr val="tx1"/>
                </a:solidFill>
              </a:rPr>
              <a:t>Create a great bulleted list. </a:t>
            </a:r>
          </a:p>
          <a:p>
            <a:r>
              <a:rPr lang="en-US" dirty="0">
                <a:solidFill>
                  <a:schemeClr val="tx1"/>
                </a:solidFill>
              </a:rPr>
              <a:t>Only put a few words up here so you are not tempted to read from the slide.</a:t>
            </a:r>
          </a:p>
          <a:p>
            <a:r>
              <a:rPr lang="en-US" dirty="0">
                <a:solidFill>
                  <a:schemeClr val="tx1"/>
                </a:solidFill>
              </a:rPr>
              <a:t>You can also include a picture on the slide to add interest.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9945" y="2297802"/>
            <a:ext cx="504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Placeholder 20" descr="Paris Map">
            <a:extLst>
              <a:ext uri="{FF2B5EF4-FFF2-40B4-BE49-F238E27FC236}">
                <a16:creationId xmlns:a16="http://schemas.microsoft.com/office/drawing/2014/main" id="{15EDCB2E-FB37-4EB6-95E6-922E5BE1A5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519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tatue of Liberty">
            <a:extLst>
              <a:ext uri="{FF2B5EF4-FFF2-40B4-BE49-F238E27FC236}">
                <a16:creationId xmlns:a16="http://schemas.microsoft.com/office/drawing/2014/main" id="{865A1981-B625-4CED-8385-6988DF4C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36" y="356216"/>
            <a:ext cx="4072128" cy="65166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705588-E2BC-4E36-A99E-9B19942B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000" y="3975714"/>
            <a:ext cx="3456000" cy="2520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2ND IMPORTANT </a:t>
            </a:r>
            <a:br>
              <a:rPr lang="en-US" sz="4000" b="1" dirty="0"/>
            </a:br>
            <a:r>
              <a:rPr lang="en-US" sz="4000" dirty="0"/>
              <a:t>FACT ABOUT YOUR VISIT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this slide to add information about another important fact about the place you are visiting virtually.</a:t>
            </a:r>
          </a:p>
          <a:p>
            <a:r>
              <a:rPr lang="en-US" dirty="0"/>
              <a:t>Create another great bulleted list. </a:t>
            </a:r>
          </a:p>
          <a:p>
            <a:r>
              <a:rPr lang="en-US" dirty="0"/>
              <a:t>Only put a few words up here so you’re not tempted to read from the slide.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also include a picture on this slide to add interest.</a:t>
            </a:r>
          </a:p>
          <a:p>
            <a:r>
              <a:rPr lang="en-US" dirty="0"/>
              <a:t>You can also duplicate this slide to add more important facts about the place you are visiting virtually.</a:t>
            </a:r>
          </a:p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B46CFB-014A-4721-A9DB-8607BB25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30000" y="5254288"/>
            <a:ext cx="313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7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a video that brings to life the location that you are visiting virtually.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 a description of the video here.</a:t>
            </a:r>
          </a:p>
        </p:txBody>
      </p:sp>
      <p:pic>
        <p:nvPicPr>
          <p:cNvPr id="40" name="Picture Placeholder 39" descr="London Bridge">
            <a:extLst>
              <a:ext uri="{FF2B5EF4-FFF2-40B4-BE49-F238E27FC236}">
                <a16:creationId xmlns:a16="http://schemas.microsoft.com/office/drawing/2014/main" id="{E8B7F7D4-E5B8-41EA-8871-6587993DB8C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60" r="60"/>
          <a:stretch>
            <a:fillRect/>
          </a:stretch>
        </p:blipFill>
        <p:spPr/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6076" y="350520"/>
            <a:ext cx="4699942" cy="6048000"/>
            <a:chOff x="4266631" y="945960"/>
            <a:chExt cx="7178609" cy="522624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800DE45-6F6E-4558-83B4-117A6515D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92157" y="3101340"/>
            <a:ext cx="807720" cy="655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4888449-0EF0-4A86-8913-1438ECD7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Gray">
          <a:xfrm>
            <a:off x="0" y="0"/>
            <a:ext cx="6642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395D630-55BC-4974-AEB4-5C5BCB9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1ST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IMPORTANT </a:t>
            </a:r>
            <a:r>
              <a:rPr lang="en-US" dirty="0">
                <a:solidFill>
                  <a:schemeClr val="tx1"/>
                </a:solidFill>
              </a:rPr>
              <a:t>LOCATION IN YOUR VISIT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21B9DA-9580-4E28-B854-4EC2C7B50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an image that captures a key part of your virtual field trip.</a:t>
            </a:r>
          </a:p>
          <a:p>
            <a:r>
              <a:rPr lang="en-US" dirty="0"/>
              <a:t>Provide details about the image.</a:t>
            </a:r>
          </a:p>
        </p:txBody>
      </p:sp>
      <p:pic>
        <p:nvPicPr>
          <p:cNvPr id="70" name="Picture Placeholder 69" descr="Brooklyn Bridge">
            <a:extLst>
              <a:ext uri="{FF2B5EF4-FFF2-40B4-BE49-F238E27FC236}">
                <a16:creationId xmlns:a16="http://schemas.microsoft.com/office/drawing/2014/main" id="{1B887ED1-B3BA-4CE9-937B-9B694626C1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 descr="Brooklyn Bridge">
            <a:extLst>
              <a:ext uri="{FF2B5EF4-FFF2-40B4-BE49-F238E27FC236}">
                <a16:creationId xmlns:a16="http://schemas.microsoft.com/office/drawing/2014/main" id="{9F62E437-1921-444C-A219-141AB723B5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15" r="115"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E115EA-1F1C-4B95-AB2B-A6FAF6A1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01640" y="593217"/>
            <a:ext cx="5044917" cy="5777042"/>
            <a:chOff x="-13995491" y="945960"/>
            <a:chExt cx="25440731" cy="5220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D16DA6-5FB9-4A1C-91C1-DCB551C572D0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E3D6A7-BDAE-46F3-A0AC-6FFBDB8BCE5E}"/>
                </a:ext>
              </a:extLst>
            </p:cNvPr>
            <p:cNvCxnSpPr>
              <a:cxnSpLocks/>
            </p:cNvCxnSpPr>
            <p:nvPr/>
          </p:nvCxnSpPr>
          <p:spPr>
            <a:xfrm>
              <a:off x="-13995491" y="6160611"/>
              <a:ext cx="254369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9FD-538C-4F70-AD7C-C5B181386F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55088-A385-4898-BF3A-E8A973106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6672" y="600914"/>
            <a:ext cx="5044917" cy="5777043"/>
            <a:chOff x="-13995491" y="957935"/>
            <a:chExt cx="25440731" cy="5220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56646E-1B93-4BAA-AEB7-D2B7C87B99F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1E80F9-2AB1-47E1-AFB6-941CB5BB67F1}"/>
                </a:ext>
              </a:extLst>
            </p:cNvPr>
            <p:cNvCxnSpPr>
              <a:cxnSpLocks/>
            </p:cNvCxnSpPr>
            <p:nvPr/>
          </p:nvCxnSpPr>
          <p:spPr>
            <a:xfrm>
              <a:off x="-13995491" y="6160611"/>
              <a:ext cx="254369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A9E40C-636F-4F04-A37B-C706AFD208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90" y="3567935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9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2ND IMPORTANT LOCATION IN  YOUR VISIT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an image that captures a key part of your virtual field trip.</a:t>
            </a:r>
          </a:p>
          <a:p>
            <a:r>
              <a:rPr lang="en-US" dirty="0"/>
              <a:t>Provide details about the image.</a:t>
            </a:r>
          </a:p>
        </p:txBody>
      </p:sp>
      <p:pic>
        <p:nvPicPr>
          <p:cNvPr id="38" name="Picture Placeholder 37" descr="Cathedral">
            <a:extLst>
              <a:ext uri="{FF2B5EF4-FFF2-40B4-BE49-F238E27FC236}">
                <a16:creationId xmlns:a16="http://schemas.microsoft.com/office/drawing/2014/main" id="{C886B6F2-4AAC-43D2-A11D-9091D2951504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3"/>
          <a:srcRect l="1645" r="1645"/>
          <a:stretch>
            <a:fillRect/>
          </a:stretch>
        </p:blipFill>
        <p:spPr/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910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32948_Virtual field trip_RVA_v4.potx" id="{D5327314-4ABE-4FA3-A970-063A298A971D}" vid="{3433CD16-A6C1-4434-8A42-CCC2BC6B04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3F06319-8903-43B2-A6AD-98B911A6C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0BCAE0-0F0E-4D40-98F9-5333DE743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764C4-A3D3-4D44-A5D4-7F16AA0BDF2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Virtual field trip</Template>
  <TotalTime>0</TotalTime>
  <Words>574</Words>
  <Application>Microsoft Office PowerPoint</Application>
  <PresentationFormat>Widescreen</PresentationFormat>
  <Paragraphs>91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Parcel</vt:lpstr>
      <vt:lpstr>FIELD TRIP TEMPLATE</vt:lpstr>
      <vt:lpstr>DIRECTIONS:    A good field trip is not just a series of pictures. Make sure you know what the objective of your trip is. What is the idea behind the trip?</vt:lpstr>
      <vt:lpstr>TITLE SLIDE</vt:lpstr>
      <vt:lpstr>TITLE</vt:lpstr>
      <vt:lpstr>1ST IMPORTANT FACT ABOUT YOUR VISIT</vt:lpstr>
      <vt:lpstr>2ND IMPORTANT  FACT ABOUT YOUR VISIT</vt:lpstr>
      <vt:lpstr>VIDEO</vt:lpstr>
      <vt:lpstr>1ST  IMPORTANT LOCATION IN YOUR VISIT</vt:lpstr>
      <vt:lpstr>2ND IMPORTANT LOCATION IN  YOUR VISIT</vt:lpstr>
      <vt:lpstr>END SLIDE</vt:lpstr>
      <vt:lpstr>Customize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2020-07-09T15:22:50Z</dcterms:created>
  <dcterms:modified xsi:type="dcterms:W3CDTF">2021-07-26T22:48:51Z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