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2" r:id="rId1"/>
    <p:sldMasterId id="2147483750" r:id="rId2"/>
    <p:sldMasterId id="2147483773" r:id="rId3"/>
    <p:sldMasterId id="2147483797" r:id="rId4"/>
  </p:sldMasterIdLst>
  <p:notesMasterIdLst>
    <p:notesMasterId r:id="rId21"/>
  </p:notesMasterIdLst>
  <p:handoutMasterIdLst>
    <p:handoutMasterId r:id="rId22"/>
  </p:handoutMasterIdLst>
  <p:sldIdLst>
    <p:sldId id="1882" r:id="rId5"/>
    <p:sldId id="1901" r:id="rId6"/>
    <p:sldId id="1902" r:id="rId7"/>
    <p:sldId id="1908" r:id="rId8"/>
    <p:sldId id="1903" r:id="rId9"/>
    <p:sldId id="1898" r:id="rId10"/>
    <p:sldId id="1899" r:id="rId11"/>
    <p:sldId id="1904" r:id="rId12"/>
    <p:sldId id="1905" r:id="rId13"/>
    <p:sldId id="1906" r:id="rId14"/>
    <p:sldId id="1907" r:id="rId15"/>
    <p:sldId id="1909" r:id="rId16"/>
    <p:sldId id="1910" r:id="rId17"/>
    <p:sldId id="1774" r:id="rId18"/>
    <p:sldId id="1897" r:id="rId19"/>
    <p:sldId id="1800" r:id="rId2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Seay" initials="JS" lastIdx="3" clrIdx="0">
    <p:extLst>
      <p:ext uri="{19B8F6BF-5375-455C-9EA6-DF929625EA0E}">
        <p15:presenceInfo xmlns:p15="http://schemas.microsoft.com/office/powerpoint/2012/main" userId="S::CB05500@tn.gov::177eca19-a8f1-4632-8321-565da92bfc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D5F"/>
    <a:srgbClr val="192246"/>
    <a:srgbClr val="1B365D"/>
    <a:srgbClr val="D1D3D6"/>
    <a:srgbClr val="00B0F0"/>
    <a:srgbClr val="FF9F99"/>
    <a:srgbClr val="FFFF00"/>
    <a:srgbClr val="CBCBCB"/>
    <a:srgbClr val="E7E7E7"/>
    <a:srgbClr val="BD9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autoAdjust="0"/>
    <p:restoredTop sz="86410" autoAdjust="0"/>
  </p:normalViewPr>
  <p:slideViewPr>
    <p:cSldViewPr>
      <p:cViewPr varScale="1">
        <p:scale>
          <a:sx n="74" d="100"/>
          <a:sy n="74" d="100"/>
        </p:scale>
        <p:origin x="1068"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96"/>
    </p:cViewPr>
  </p:sorterViewPr>
  <p:notesViewPr>
    <p:cSldViewPr>
      <p:cViewPr>
        <p:scale>
          <a:sx n="98" d="100"/>
          <a:sy n="98" d="100"/>
        </p:scale>
        <p:origin x="182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A1CCD2-D46B-4045-844D-D864B176DE56}"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6E8846EC-3F2D-46BE-82CF-6E148E59DD72}">
      <dgm:prSet phldrT="[Text]"/>
      <dgm:spPr>
        <a:solidFill>
          <a:schemeClr val="bg1">
            <a:lumMod val="95000"/>
          </a:schemeClr>
        </a:solidFill>
        <a:ln>
          <a:solidFill>
            <a:srgbClr val="FF0000"/>
          </a:solidFill>
        </a:ln>
      </dgm:spPr>
      <dgm:t>
        <a:bodyPr/>
        <a:lstStyle/>
        <a:p>
          <a:r>
            <a:rPr lang="en-US" b="1" dirty="0"/>
            <a:t>Age 24?</a:t>
          </a:r>
        </a:p>
      </dgm:t>
    </dgm:pt>
    <dgm:pt modelId="{2C0CCED6-8C67-4B37-8CF5-66D21D06ADEC}" type="parTrans" cxnId="{242499D9-6E26-41C6-A2E4-111B3D7EEA7B}">
      <dgm:prSet/>
      <dgm:spPr/>
      <dgm:t>
        <a:bodyPr/>
        <a:lstStyle/>
        <a:p>
          <a:endParaRPr lang="en-US"/>
        </a:p>
      </dgm:t>
    </dgm:pt>
    <dgm:pt modelId="{ECB806DD-A2E9-498F-BB7C-8DD3F19862F4}" type="sibTrans" cxnId="{242499D9-6E26-41C6-A2E4-111B3D7EEA7B}">
      <dgm:prSet/>
      <dgm:spPr/>
      <dgm:t>
        <a:bodyPr/>
        <a:lstStyle/>
        <a:p>
          <a:endParaRPr lang="en-US"/>
        </a:p>
      </dgm:t>
    </dgm:pt>
    <dgm:pt modelId="{7CF1C2E1-D998-4945-BD25-0A74E06A0069}">
      <dgm:prSet phldrT="[Text]"/>
      <dgm:spPr>
        <a:solidFill>
          <a:schemeClr val="bg1">
            <a:lumMod val="95000"/>
          </a:schemeClr>
        </a:solidFill>
        <a:ln>
          <a:solidFill>
            <a:srgbClr val="FF0000"/>
          </a:solidFill>
        </a:ln>
      </dgm:spPr>
      <dgm:t>
        <a:bodyPr/>
        <a:lstStyle/>
        <a:p>
          <a:r>
            <a:rPr lang="en-US" b="1" dirty="0"/>
            <a:t>Married?</a:t>
          </a:r>
        </a:p>
      </dgm:t>
    </dgm:pt>
    <dgm:pt modelId="{2CB8B563-BC0B-4462-BB5C-4EE1D010B733}" type="parTrans" cxnId="{6FB2406D-E94F-4F32-AF40-B9A911EC73D5}">
      <dgm:prSet/>
      <dgm:spPr/>
      <dgm:t>
        <a:bodyPr/>
        <a:lstStyle/>
        <a:p>
          <a:endParaRPr lang="en-US"/>
        </a:p>
      </dgm:t>
    </dgm:pt>
    <dgm:pt modelId="{481677E0-15EE-4402-B276-6B3D894AF155}" type="sibTrans" cxnId="{6FB2406D-E94F-4F32-AF40-B9A911EC73D5}">
      <dgm:prSet/>
      <dgm:spPr/>
      <dgm:t>
        <a:bodyPr/>
        <a:lstStyle/>
        <a:p>
          <a:endParaRPr lang="en-US"/>
        </a:p>
      </dgm:t>
    </dgm:pt>
    <dgm:pt modelId="{67E0C7AD-6553-49C3-A171-29668F30C23E}">
      <dgm:prSet phldrT="[Text]"/>
      <dgm:spPr>
        <a:solidFill>
          <a:schemeClr val="bg1">
            <a:lumMod val="95000"/>
          </a:schemeClr>
        </a:solidFill>
        <a:ln>
          <a:solidFill>
            <a:srgbClr val="FF0000"/>
          </a:solidFill>
        </a:ln>
      </dgm:spPr>
      <dgm:t>
        <a:bodyPr/>
        <a:lstStyle/>
        <a:p>
          <a:r>
            <a:rPr lang="en-US" b="1" dirty="0"/>
            <a:t>Working on master’s/doctorate?</a:t>
          </a:r>
        </a:p>
      </dgm:t>
    </dgm:pt>
    <dgm:pt modelId="{033105A4-D946-4769-8C1A-7F3E7B6D33E2}" type="parTrans" cxnId="{8111E009-7103-4531-93CA-C4EB9BD1AFE9}">
      <dgm:prSet/>
      <dgm:spPr/>
      <dgm:t>
        <a:bodyPr/>
        <a:lstStyle/>
        <a:p>
          <a:endParaRPr lang="en-US"/>
        </a:p>
      </dgm:t>
    </dgm:pt>
    <dgm:pt modelId="{FF5A5551-63D9-4123-9BD9-3CE815F541A0}" type="sibTrans" cxnId="{8111E009-7103-4531-93CA-C4EB9BD1AFE9}">
      <dgm:prSet/>
      <dgm:spPr/>
      <dgm:t>
        <a:bodyPr/>
        <a:lstStyle/>
        <a:p>
          <a:endParaRPr lang="en-US"/>
        </a:p>
      </dgm:t>
    </dgm:pt>
    <dgm:pt modelId="{0C638543-1925-497B-B377-8881FC9B2C7C}">
      <dgm:prSet phldrT="[Text]"/>
      <dgm:spPr>
        <a:solidFill>
          <a:schemeClr val="bg1">
            <a:lumMod val="95000"/>
          </a:schemeClr>
        </a:solidFill>
        <a:ln>
          <a:solidFill>
            <a:srgbClr val="FF0000"/>
          </a:solidFill>
        </a:ln>
      </dgm:spPr>
      <dgm:t>
        <a:bodyPr/>
        <a:lstStyle/>
        <a:p>
          <a:r>
            <a:rPr lang="en-US" b="1" dirty="0"/>
            <a:t>Military veteran/currently serving?</a:t>
          </a:r>
        </a:p>
      </dgm:t>
    </dgm:pt>
    <dgm:pt modelId="{996CE9D2-0986-4CEA-8ED8-EDCEC16AF979}" type="parTrans" cxnId="{35DE1979-FFE3-43BF-AC1B-897D994CCA5A}">
      <dgm:prSet/>
      <dgm:spPr/>
      <dgm:t>
        <a:bodyPr/>
        <a:lstStyle/>
        <a:p>
          <a:endParaRPr lang="en-US"/>
        </a:p>
      </dgm:t>
    </dgm:pt>
    <dgm:pt modelId="{BBE24971-6164-44CD-9C66-CDE32AE6D753}" type="sibTrans" cxnId="{35DE1979-FFE3-43BF-AC1B-897D994CCA5A}">
      <dgm:prSet/>
      <dgm:spPr/>
      <dgm:t>
        <a:bodyPr/>
        <a:lstStyle/>
        <a:p>
          <a:endParaRPr lang="en-US"/>
        </a:p>
      </dgm:t>
    </dgm:pt>
    <dgm:pt modelId="{861BF335-0F30-4E04-918F-07C846158AA3}">
      <dgm:prSet phldrT="[Text]"/>
      <dgm:spPr>
        <a:solidFill>
          <a:schemeClr val="bg1">
            <a:lumMod val="95000"/>
          </a:schemeClr>
        </a:solidFill>
        <a:ln>
          <a:solidFill>
            <a:srgbClr val="FF0000"/>
          </a:solidFill>
        </a:ln>
      </dgm:spPr>
      <dgm:t>
        <a:bodyPr/>
        <a:lstStyle/>
        <a:p>
          <a:r>
            <a:rPr lang="en-US" b="1" dirty="0"/>
            <a:t>Have children you financially support?</a:t>
          </a:r>
        </a:p>
      </dgm:t>
    </dgm:pt>
    <dgm:pt modelId="{9F98BCD0-FD04-41B7-9EC7-E1EB160B405B}" type="parTrans" cxnId="{F95825BA-4BB8-4CF2-88AC-579517D26870}">
      <dgm:prSet/>
      <dgm:spPr/>
      <dgm:t>
        <a:bodyPr/>
        <a:lstStyle/>
        <a:p>
          <a:endParaRPr lang="en-US"/>
        </a:p>
      </dgm:t>
    </dgm:pt>
    <dgm:pt modelId="{7554CDFD-3C8D-43D3-8875-B00C4880167A}" type="sibTrans" cxnId="{F95825BA-4BB8-4CF2-88AC-579517D26870}">
      <dgm:prSet/>
      <dgm:spPr/>
      <dgm:t>
        <a:bodyPr/>
        <a:lstStyle/>
        <a:p>
          <a:endParaRPr lang="en-US"/>
        </a:p>
      </dgm:t>
    </dgm:pt>
    <dgm:pt modelId="{33CD0ED3-25E5-414A-A385-E269B92CD1D7}" type="pres">
      <dgm:prSet presAssocID="{32A1CCD2-D46B-4045-844D-D864B176DE56}" presName="diagram" presStyleCnt="0">
        <dgm:presLayoutVars>
          <dgm:dir/>
          <dgm:resizeHandles val="exact"/>
        </dgm:presLayoutVars>
      </dgm:prSet>
      <dgm:spPr/>
    </dgm:pt>
    <dgm:pt modelId="{702679A7-F8B9-4BA8-9D8E-C41E1040832F}" type="pres">
      <dgm:prSet presAssocID="{6E8846EC-3F2D-46BE-82CF-6E148E59DD72}" presName="node" presStyleLbl="node1" presStyleIdx="0" presStyleCnt="5">
        <dgm:presLayoutVars>
          <dgm:bulletEnabled val="1"/>
        </dgm:presLayoutVars>
      </dgm:prSet>
      <dgm:spPr/>
    </dgm:pt>
    <dgm:pt modelId="{2BCE5887-76A5-4105-8630-B755E3103486}" type="pres">
      <dgm:prSet presAssocID="{ECB806DD-A2E9-498F-BB7C-8DD3F19862F4}" presName="sibTrans" presStyleCnt="0"/>
      <dgm:spPr/>
    </dgm:pt>
    <dgm:pt modelId="{1229F3F8-700C-468D-9520-8FF5E3A6C5A7}" type="pres">
      <dgm:prSet presAssocID="{7CF1C2E1-D998-4945-BD25-0A74E06A0069}" presName="node" presStyleLbl="node1" presStyleIdx="1" presStyleCnt="5">
        <dgm:presLayoutVars>
          <dgm:bulletEnabled val="1"/>
        </dgm:presLayoutVars>
      </dgm:prSet>
      <dgm:spPr/>
    </dgm:pt>
    <dgm:pt modelId="{76967A47-EE57-4BFB-AACF-47E3793459E8}" type="pres">
      <dgm:prSet presAssocID="{481677E0-15EE-4402-B276-6B3D894AF155}" presName="sibTrans" presStyleCnt="0"/>
      <dgm:spPr/>
    </dgm:pt>
    <dgm:pt modelId="{5B916A9B-E10A-4185-AE22-1311A0873B9D}" type="pres">
      <dgm:prSet presAssocID="{67E0C7AD-6553-49C3-A171-29668F30C23E}" presName="node" presStyleLbl="node1" presStyleIdx="2" presStyleCnt="5">
        <dgm:presLayoutVars>
          <dgm:bulletEnabled val="1"/>
        </dgm:presLayoutVars>
      </dgm:prSet>
      <dgm:spPr/>
    </dgm:pt>
    <dgm:pt modelId="{7A5EF318-F3C5-459E-9906-DC889944991D}" type="pres">
      <dgm:prSet presAssocID="{FF5A5551-63D9-4123-9BD9-3CE815F541A0}" presName="sibTrans" presStyleCnt="0"/>
      <dgm:spPr/>
    </dgm:pt>
    <dgm:pt modelId="{F7515342-D3D0-4363-AE09-C7435F90328C}" type="pres">
      <dgm:prSet presAssocID="{0C638543-1925-497B-B377-8881FC9B2C7C}" presName="node" presStyleLbl="node1" presStyleIdx="3" presStyleCnt="5">
        <dgm:presLayoutVars>
          <dgm:bulletEnabled val="1"/>
        </dgm:presLayoutVars>
      </dgm:prSet>
      <dgm:spPr/>
    </dgm:pt>
    <dgm:pt modelId="{58F5390A-EAF5-424C-85E2-4CA29F1BF92B}" type="pres">
      <dgm:prSet presAssocID="{BBE24971-6164-44CD-9C66-CDE32AE6D753}" presName="sibTrans" presStyleCnt="0"/>
      <dgm:spPr/>
    </dgm:pt>
    <dgm:pt modelId="{B2F5C2A9-C4EF-4EC6-89DE-05CCDD17209B}" type="pres">
      <dgm:prSet presAssocID="{861BF335-0F30-4E04-918F-07C846158AA3}" presName="node" presStyleLbl="node1" presStyleIdx="4" presStyleCnt="5">
        <dgm:presLayoutVars>
          <dgm:bulletEnabled val="1"/>
        </dgm:presLayoutVars>
      </dgm:prSet>
      <dgm:spPr/>
    </dgm:pt>
  </dgm:ptLst>
  <dgm:cxnLst>
    <dgm:cxn modelId="{CD9DE304-0A06-4B07-B53B-C7BD277FB3BD}" type="presOf" srcId="{6E8846EC-3F2D-46BE-82CF-6E148E59DD72}" destId="{702679A7-F8B9-4BA8-9D8E-C41E1040832F}" srcOrd="0" destOrd="0" presId="urn:microsoft.com/office/officeart/2005/8/layout/default"/>
    <dgm:cxn modelId="{8111E009-7103-4531-93CA-C4EB9BD1AFE9}" srcId="{32A1CCD2-D46B-4045-844D-D864B176DE56}" destId="{67E0C7AD-6553-49C3-A171-29668F30C23E}" srcOrd="2" destOrd="0" parTransId="{033105A4-D946-4769-8C1A-7F3E7B6D33E2}" sibTransId="{FF5A5551-63D9-4123-9BD9-3CE815F541A0}"/>
    <dgm:cxn modelId="{171B441D-1249-42E8-AAD6-1F88C0D00681}" type="presOf" srcId="{32A1CCD2-D46B-4045-844D-D864B176DE56}" destId="{33CD0ED3-25E5-414A-A385-E269B92CD1D7}" srcOrd="0" destOrd="0" presId="urn:microsoft.com/office/officeart/2005/8/layout/default"/>
    <dgm:cxn modelId="{ADBA8769-1621-48A0-8C7F-38A0825EA9D3}" type="presOf" srcId="{7CF1C2E1-D998-4945-BD25-0A74E06A0069}" destId="{1229F3F8-700C-468D-9520-8FF5E3A6C5A7}" srcOrd="0" destOrd="0" presId="urn:microsoft.com/office/officeart/2005/8/layout/default"/>
    <dgm:cxn modelId="{6ED1F669-637D-431F-9671-A4489B5A3ED4}" type="presOf" srcId="{861BF335-0F30-4E04-918F-07C846158AA3}" destId="{B2F5C2A9-C4EF-4EC6-89DE-05CCDD17209B}" srcOrd="0" destOrd="0" presId="urn:microsoft.com/office/officeart/2005/8/layout/default"/>
    <dgm:cxn modelId="{6FB2406D-E94F-4F32-AF40-B9A911EC73D5}" srcId="{32A1CCD2-D46B-4045-844D-D864B176DE56}" destId="{7CF1C2E1-D998-4945-BD25-0A74E06A0069}" srcOrd="1" destOrd="0" parTransId="{2CB8B563-BC0B-4462-BB5C-4EE1D010B733}" sibTransId="{481677E0-15EE-4402-B276-6B3D894AF155}"/>
    <dgm:cxn modelId="{35DE1979-FFE3-43BF-AC1B-897D994CCA5A}" srcId="{32A1CCD2-D46B-4045-844D-D864B176DE56}" destId="{0C638543-1925-497B-B377-8881FC9B2C7C}" srcOrd="3" destOrd="0" parTransId="{996CE9D2-0986-4CEA-8ED8-EDCEC16AF979}" sibTransId="{BBE24971-6164-44CD-9C66-CDE32AE6D753}"/>
    <dgm:cxn modelId="{7F523980-13AE-4684-AF05-DEB811357B66}" type="presOf" srcId="{67E0C7AD-6553-49C3-A171-29668F30C23E}" destId="{5B916A9B-E10A-4185-AE22-1311A0873B9D}" srcOrd="0" destOrd="0" presId="urn:microsoft.com/office/officeart/2005/8/layout/default"/>
    <dgm:cxn modelId="{F95825BA-4BB8-4CF2-88AC-579517D26870}" srcId="{32A1CCD2-D46B-4045-844D-D864B176DE56}" destId="{861BF335-0F30-4E04-918F-07C846158AA3}" srcOrd="4" destOrd="0" parTransId="{9F98BCD0-FD04-41B7-9EC7-E1EB160B405B}" sibTransId="{7554CDFD-3C8D-43D3-8875-B00C4880167A}"/>
    <dgm:cxn modelId="{242499D9-6E26-41C6-A2E4-111B3D7EEA7B}" srcId="{32A1CCD2-D46B-4045-844D-D864B176DE56}" destId="{6E8846EC-3F2D-46BE-82CF-6E148E59DD72}" srcOrd="0" destOrd="0" parTransId="{2C0CCED6-8C67-4B37-8CF5-66D21D06ADEC}" sibTransId="{ECB806DD-A2E9-498F-BB7C-8DD3F19862F4}"/>
    <dgm:cxn modelId="{CBB155E3-6C26-48E2-A62A-BD7FB7D1A637}" type="presOf" srcId="{0C638543-1925-497B-B377-8881FC9B2C7C}" destId="{F7515342-D3D0-4363-AE09-C7435F90328C}" srcOrd="0" destOrd="0" presId="urn:microsoft.com/office/officeart/2005/8/layout/default"/>
    <dgm:cxn modelId="{542B76F6-90BC-4964-AA0E-A037717F8FD9}" type="presParOf" srcId="{33CD0ED3-25E5-414A-A385-E269B92CD1D7}" destId="{702679A7-F8B9-4BA8-9D8E-C41E1040832F}" srcOrd="0" destOrd="0" presId="urn:microsoft.com/office/officeart/2005/8/layout/default"/>
    <dgm:cxn modelId="{4D80B1EF-46C0-4DA6-A266-AF3CB1949307}" type="presParOf" srcId="{33CD0ED3-25E5-414A-A385-E269B92CD1D7}" destId="{2BCE5887-76A5-4105-8630-B755E3103486}" srcOrd="1" destOrd="0" presId="urn:microsoft.com/office/officeart/2005/8/layout/default"/>
    <dgm:cxn modelId="{CFE0D401-822B-48D9-965B-FBD2F7831B6F}" type="presParOf" srcId="{33CD0ED3-25E5-414A-A385-E269B92CD1D7}" destId="{1229F3F8-700C-468D-9520-8FF5E3A6C5A7}" srcOrd="2" destOrd="0" presId="urn:microsoft.com/office/officeart/2005/8/layout/default"/>
    <dgm:cxn modelId="{DA3867EE-2CDC-4660-9F0E-E5358163239C}" type="presParOf" srcId="{33CD0ED3-25E5-414A-A385-E269B92CD1D7}" destId="{76967A47-EE57-4BFB-AACF-47E3793459E8}" srcOrd="3" destOrd="0" presId="urn:microsoft.com/office/officeart/2005/8/layout/default"/>
    <dgm:cxn modelId="{444DF8DD-4659-48D1-839D-B6BAD54C2DBD}" type="presParOf" srcId="{33CD0ED3-25E5-414A-A385-E269B92CD1D7}" destId="{5B916A9B-E10A-4185-AE22-1311A0873B9D}" srcOrd="4" destOrd="0" presId="urn:microsoft.com/office/officeart/2005/8/layout/default"/>
    <dgm:cxn modelId="{51346CB7-1CA7-472E-AFA9-61AAD7D6EBA6}" type="presParOf" srcId="{33CD0ED3-25E5-414A-A385-E269B92CD1D7}" destId="{7A5EF318-F3C5-459E-9906-DC889944991D}" srcOrd="5" destOrd="0" presId="urn:microsoft.com/office/officeart/2005/8/layout/default"/>
    <dgm:cxn modelId="{A68CD046-327D-40AD-8C8B-736B78F72591}" type="presParOf" srcId="{33CD0ED3-25E5-414A-A385-E269B92CD1D7}" destId="{F7515342-D3D0-4363-AE09-C7435F90328C}" srcOrd="6" destOrd="0" presId="urn:microsoft.com/office/officeart/2005/8/layout/default"/>
    <dgm:cxn modelId="{6334B21A-775C-4A2F-A292-7CF09C4C1E2C}" type="presParOf" srcId="{33CD0ED3-25E5-414A-A385-E269B92CD1D7}" destId="{58F5390A-EAF5-424C-85E2-4CA29F1BF92B}" srcOrd="7" destOrd="0" presId="urn:microsoft.com/office/officeart/2005/8/layout/default"/>
    <dgm:cxn modelId="{D66D2FE7-33E9-463A-9D8E-BD929A7E70F0}" type="presParOf" srcId="{33CD0ED3-25E5-414A-A385-E269B92CD1D7}" destId="{B2F5C2A9-C4EF-4EC6-89DE-05CCDD17209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A1CCD2-D46B-4045-844D-D864B176DE56}"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897291DF-BC2F-41E5-B936-C90D0A386979}">
      <dgm:prSet phldrT="[Text]"/>
      <dgm:spPr>
        <a:solidFill>
          <a:schemeClr val="bg1">
            <a:lumMod val="95000"/>
          </a:schemeClr>
        </a:solidFill>
        <a:ln>
          <a:solidFill>
            <a:srgbClr val="FF0000"/>
          </a:solidFill>
        </a:ln>
      </dgm:spPr>
      <dgm:t>
        <a:bodyPr/>
        <a:lstStyle/>
        <a:p>
          <a:r>
            <a:rPr lang="en-US" b="1" dirty="0"/>
            <a:t>Emancipated minor?</a:t>
          </a:r>
        </a:p>
      </dgm:t>
    </dgm:pt>
    <dgm:pt modelId="{1A539E26-BE96-4A67-A2CE-64393C7306F5}" type="parTrans" cxnId="{FC116C44-5D6E-4EAB-B172-5B95182388E7}">
      <dgm:prSet/>
      <dgm:spPr/>
      <dgm:t>
        <a:bodyPr/>
        <a:lstStyle/>
        <a:p>
          <a:endParaRPr lang="en-US"/>
        </a:p>
      </dgm:t>
    </dgm:pt>
    <dgm:pt modelId="{4F257AEE-389B-4CD1-A97D-104FFF6D5729}" type="sibTrans" cxnId="{FC116C44-5D6E-4EAB-B172-5B95182388E7}">
      <dgm:prSet/>
      <dgm:spPr/>
      <dgm:t>
        <a:bodyPr/>
        <a:lstStyle/>
        <a:p>
          <a:endParaRPr lang="en-US"/>
        </a:p>
      </dgm:t>
    </dgm:pt>
    <dgm:pt modelId="{592EB709-E54C-4983-9702-9F3F2461DFFC}">
      <dgm:prSet phldrT="[Text]"/>
      <dgm:spPr>
        <a:solidFill>
          <a:schemeClr val="bg1">
            <a:lumMod val="95000"/>
          </a:schemeClr>
        </a:solidFill>
        <a:ln>
          <a:solidFill>
            <a:srgbClr val="FF0000"/>
          </a:solidFill>
        </a:ln>
      </dgm:spPr>
      <dgm:t>
        <a:bodyPr/>
        <a:lstStyle/>
        <a:p>
          <a:r>
            <a:rPr lang="en-US" b="1" dirty="0"/>
            <a:t>Have court-ordered </a:t>
          </a:r>
          <a:r>
            <a:rPr lang="en-US" b="1" dirty="0">
              <a:solidFill>
                <a:srgbClr val="00B0F0"/>
              </a:solidFill>
            </a:rPr>
            <a:t>legal guardian*</a:t>
          </a:r>
          <a:r>
            <a:rPr lang="en-US" b="1" dirty="0"/>
            <a:t>?</a:t>
          </a:r>
        </a:p>
      </dgm:t>
    </dgm:pt>
    <dgm:pt modelId="{2F3DFECD-27F3-40B3-BF24-E9415B912271}" type="parTrans" cxnId="{5D9AE870-2FAE-46DA-BE2A-DAF08C9DCB3C}">
      <dgm:prSet/>
      <dgm:spPr/>
      <dgm:t>
        <a:bodyPr/>
        <a:lstStyle/>
        <a:p>
          <a:endParaRPr lang="en-US"/>
        </a:p>
      </dgm:t>
    </dgm:pt>
    <dgm:pt modelId="{3D6838DC-60D7-411B-9A9F-B09CEB47CD32}" type="sibTrans" cxnId="{5D9AE870-2FAE-46DA-BE2A-DAF08C9DCB3C}">
      <dgm:prSet/>
      <dgm:spPr/>
      <dgm:t>
        <a:bodyPr/>
        <a:lstStyle/>
        <a:p>
          <a:endParaRPr lang="en-US"/>
        </a:p>
      </dgm:t>
    </dgm:pt>
    <dgm:pt modelId="{315E7257-030C-438D-8C6C-9531FC3C34C6}">
      <dgm:prSet phldrT="[Text]"/>
      <dgm:spPr>
        <a:solidFill>
          <a:schemeClr val="bg1">
            <a:lumMod val="95000"/>
          </a:schemeClr>
        </a:solidFill>
        <a:ln>
          <a:solidFill>
            <a:srgbClr val="FF0000"/>
          </a:solidFill>
        </a:ln>
      </dgm:spPr>
      <dgm:t>
        <a:bodyPr/>
        <a:lstStyle/>
        <a:p>
          <a:r>
            <a:rPr lang="en-US" b="1" dirty="0"/>
            <a:t>Since age 13 – were an orphan, were in foster care, or were a ward of the court?</a:t>
          </a:r>
        </a:p>
      </dgm:t>
    </dgm:pt>
    <dgm:pt modelId="{53BFB87F-F67E-4776-8857-4500F6B2F714}" type="sibTrans" cxnId="{D224EDA7-8619-4FBA-A6AB-EDE5D3603B2B}">
      <dgm:prSet/>
      <dgm:spPr/>
      <dgm:t>
        <a:bodyPr/>
        <a:lstStyle/>
        <a:p>
          <a:endParaRPr lang="en-US"/>
        </a:p>
      </dgm:t>
    </dgm:pt>
    <dgm:pt modelId="{325BB89C-3B38-45F2-A872-1EA1FF9727A8}" type="parTrans" cxnId="{D224EDA7-8619-4FBA-A6AB-EDE5D3603B2B}">
      <dgm:prSet/>
      <dgm:spPr/>
      <dgm:t>
        <a:bodyPr/>
        <a:lstStyle/>
        <a:p>
          <a:endParaRPr lang="en-US"/>
        </a:p>
      </dgm:t>
    </dgm:pt>
    <dgm:pt modelId="{33CD0ED3-25E5-414A-A385-E269B92CD1D7}" type="pres">
      <dgm:prSet presAssocID="{32A1CCD2-D46B-4045-844D-D864B176DE56}" presName="diagram" presStyleCnt="0">
        <dgm:presLayoutVars>
          <dgm:dir/>
          <dgm:resizeHandles val="exact"/>
        </dgm:presLayoutVars>
      </dgm:prSet>
      <dgm:spPr/>
    </dgm:pt>
    <dgm:pt modelId="{796735FD-00AE-4F48-88B5-3533C92C4790}" type="pres">
      <dgm:prSet presAssocID="{315E7257-030C-438D-8C6C-9531FC3C34C6}" presName="node" presStyleLbl="node1" presStyleIdx="0" presStyleCnt="3">
        <dgm:presLayoutVars>
          <dgm:bulletEnabled val="1"/>
        </dgm:presLayoutVars>
      </dgm:prSet>
      <dgm:spPr/>
    </dgm:pt>
    <dgm:pt modelId="{A6FE9292-17BA-4863-A006-B1E995FD400D}" type="pres">
      <dgm:prSet presAssocID="{53BFB87F-F67E-4776-8857-4500F6B2F714}" presName="sibTrans" presStyleCnt="0"/>
      <dgm:spPr/>
    </dgm:pt>
    <dgm:pt modelId="{6FF0C9A9-F8D3-4D8D-AD0A-C29E48813573}" type="pres">
      <dgm:prSet presAssocID="{897291DF-BC2F-41E5-B936-C90D0A386979}" presName="node" presStyleLbl="node1" presStyleIdx="1" presStyleCnt="3">
        <dgm:presLayoutVars>
          <dgm:bulletEnabled val="1"/>
        </dgm:presLayoutVars>
      </dgm:prSet>
      <dgm:spPr/>
    </dgm:pt>
    <dgm:pt modelId="{45E9F397-CF28-4F77-99B0-9EE1AF36B060}" type="pres">
      <dgm:prSet presAssocID="{4F257AEE-389B-4CD1-A97D-104FFF6D5729}" presName="sibTrans" presStyleCnt="0"/>
      <dgm:spPr/>
    </dgm:pt>
    <dgm:pt modelId="{6500AFDF-824D-4C17-87EB-996DFD92B873}" type="pres">
      <dgm:prSet presAssocID="{592EB709-E54C-4983-9702-9F3F2461DFFC}" presName="node" presStyleLbl="node1" presStyleIdx="2" presStyleCnt="3">
        <dgm:presLayoutVars>
          <dgm:bulletEnabled val="1"/>
        </dgm:presLayoutVars>
      </dgm:prSet>
      <dgm:spPr/>
    </dgm:pt>
  </dgm:ptLst>
  <dgm:cxnLst>
    <dgm:cxn modelId="{171B441D-1249-42E8-AAD6-1F88C0D00681}" type="presOf" srcId="{32A1CCD2-D46B-4045-844D-D864B176DE56}" destId="{33CD0ED3-25E5-414A-A385-E269B92CD1D7}" srcOrd="0" destOrd="0" presId="urn:microsoft.com/office/officeart/2005/8/layout/default"/>
    <dgm:cxn modelId="{FC116C44-5D6E-4EAB-B172-5B95182388E7}" srcId="{32A1CCD2-D46B-4045-844D-D864B176DE56}" destId="{897291DF-BC2F-41E5-B936-C90D0A386979}" srcOrd="1" destOrd="0" parTransId="{1A539E26-BE96-4A67-A2CE-64393C7306F5}" sibTransId="{4F257AEE-389B-4CD1-A97D-104FFF6D5729}"/>
    <dgm:cxn modelId="{5F5C376E-2FF7-4CC7-A02E-65ECB50E093A}" type="presOf" srcId="{897291DF-BC2F-41E5-B936-C90D0A386979}" destId="{6FF0C9A9-F8D3-4D8D-AD0A-C29E48813573}" srcOrd="0" destOrd="0" presId="urn:microsoft.com/office/officeart/2005/8/layout/default"/>
    <dgm:cxn modelId="{5D9AE870-2FAE-46DA-BE2A-DAF08C9DCB3C}" srcId="{32A1CCD2-D46B-4045-844D-D864B176DE56}" destId="{592EB709-E54C-4983-9702-9F3F2461DFFC}" srcOrd="2" destOrd="0" parTransId="{2F3DFECD-27F3-40B3-BF24-E9415B912271}" sibTransId="{3D6838DC-60D7-411B-9A9F-B09CEB47CD32}"/>
    <dgm:cxn modelId="{1CCEAB86-CD07-47B9-A442-440EFF23CBFD}" type="presOf" srcId="{315E7257-030C-438D-8C6C-9531FC3C34C6}" destId="{796735FD-00AE-4F48-88B5-3533C92C4790}" srcOrd="0" destOrd="0" presId="urn:microsoft.com/office/officeart/2005/8/layout/default"/>
    <dgm:cxn modelId="{D224EDA7-8619-4FBA-A6AB-EDE5D3603B2B}" srcId="{32A1CCD2-D46B-4045-844D-D864B176DE56}" destId="{315E7257-030C-438D-8C6C-9531FC3C34C6}" srcOrd="0" destOrd="0" parTransId="{325BB89C-3B38-45F2-A872-1EA1FF9727A8}" sibTransId="{53BFB87F-F67E-4776-8857-4500F6B2F714}"/>
    <dgm:cxn modelId="{DE3D84FA-F728-46D8-91D3-F9770FF43462}" type="presOf" srcId="{592EB709-E54C-4983-9702-9F3F2461DFFC}" destId="{6500AFDF-824D-4C17-87EB-996DFD92B873}" srcOrd="0" destOrd="0" presId="urn:microsoft.com/office/officeart/2005/8/layout/default"/>
    <dgm:cxn modelId="{AEB8E915-5ACF-49E0-B367-188060653DD4}" type="presParOf" srcId="{33CD0ED3-25E5-414A-A385-E269B92CD1D7}" destId="{796735FD-00AE-4F48-88B5-3533C92C4790}" srcOrd="0" destOrd="0" presId="urn:microsoft.com/office/officeart/2005/8/layout/default"/>
    <dgm:cxn modelId="{92C22DE0-9AC4-4F11-AFCB-F77ED8E6D3E6}" type="presParOf" srcId="{33CD0ED3-25E5-414A-A385-E269B92CD1D7}" destId="{A6FE9292-17BA-4863-A006-B1E995FD400D}" srcOrd="1" destOrd="0" presId="urn:microsoft.com/office/officeart/2005/8/layout/default"/>
    <dgm:cxn modelId="{E238E6A8-C5CF-40AC-9974-581DFCB68444}" type="presParOf" srcId="{33CD0ED3-25E5-414A-A385-E269B92CD1D7}" destId="{6FF0C9A9-F8D3-4D8D-AD0A-C29E48813573}" srcOrd="2" destOrd="0" presId="urn:microsoft.com/office/officeart/2005/8/layout/default"/>
    <dgm:cxn modelId="{89DA1493-7E4C-4B90-BF58-4693F9AB1E78}" type="presParOf" srcId="{33CD0ED3-25E5-414A-A385-E269B92CD1D7}" destId="{45E9F397-CF28-4F77-99B0-9EE1AF36B060}" srcOrd="3" destOrd="0" presId="urn:microsoft.com/office/officeart/2005/8/layout/default"/>
    <dgm:cxn modelId="{7C12B5F6-A503-41C1-86CD-3375F0919331}" type="presParOf" srcId="{33CD0ED3-25E5-414A-A385-E269B92CD1D7}" destId="{6500AFDF-824D-4C17-87EB-996DFD92B87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A1CCD2-D46B-4045-844D-D864B176DE56}"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315E7257-030C-438D-8C6C-9531FC3C34C6}">
      <dgm:prSet phldrT="[Text]"/>
      <dgm:spPr>
        <a:solidFill>
          <a:schemeClr val="bg1">
            <a:lumMod val="95000"/>
          </a:schemeClr>
        </a:solidFill>
        <a:ln>
          <a:solidFill>
            <a:srgbClr val="FF0000"/>
          </a:solidFill>
        </a:ln>
      </dgm:spPr>
      <dgm:t>
        <a:bodyPr/>
        <a:lstStyle/>
        <a:p>
          <a:r>
            <a:rPr lang="en-US" b="1" dirty="0"/>
            <a:t>Homeless/ Unaccompanied Youth?</a:t>
          </a:r>
        </a:p>
      </dgm:t>
    </dgm:pt>
    <dgm:pt modelId="{53BFB87F-F67E-4776-8857-4500F6B2F714}" type="sibTrans" cxnId="{D224EDA7-8619-4FBA-A6AB-EDE5D3603B2B}">
      <dgm:prSet/>
      <dgm:spPr/>
      <dgm:t>
        <a:bodyPr/>
        <a:lstStyle/>
        <a:p>
          <a:endParaRPr lang="en-US"/>
        </a:p>
      </dgm:t>
    </dgm:pt>
    <dgm:pt modelId="{325BB89C-3B38-45F2-A872-1EA1FF9727A8}" type="parTrans" cxnId="{D224EDA7-8619-4FBA-A6AB-EDE5D3603B2B}">
      <dgm:prSet/>
      <dgm:spPr/>
      <dgm:t>
        <a:bodyPr/>
        <a:lstStyle/>
        <a:p>
          <a:endParaRPr lang="en-US"/>
        </a:p>
      </dgm:t>
    </dgm:pt>
    <dgm:pt modelId="{33CD0ED3-25E5-414A-A385-E269B92CD1D7}" type="pres">
      <dgm:prSet presAssocID="{32A1CCD2-D46B-4045-844D-D864B176DE56}" presName="diagram" presStyleCnt="0">
        <dgm:presLayoutVars>
          <dgm:dir/>
          <dgm:resizeHandles val="exact"/>
        </dgm:presLayoutVars>
      </dgm:prSet>
      <dgm:spPr/>
    </dgm:pt>
    <dgm:pt modelId="{796735FD-00AE-4F48-88B5-3533C92C4790}" type="pres">
      <dgm:prSet presAssocID="{315E7257-030C-438D-8C6C-9531FC3C34C6}" presName="node" presStyleLbl="node1" presStyleIdx="0" presStyleCnt="1" custScaleX="68966" custScaleY="68966">
        <dgm:presLayoutVars>
          <dgm:bulletEnabled val="1"/>
        </dgm:presLayoutVars>
      </dgm:prSet>
      <dgm:spPr/>
    </dgm:pt>
  </dgm:ptLst>
  <dgm:cxnLst>
    <dgm:cxn modelId="{171B441D-1249-42E8-AAD6-1F88C0D00681}" type="presOf" srcId="{32A1CCD2-D46B-4045-844D-D864B176DE56}" destId="{33CD0ED3-25E5-414A-A385-E269B92CD1D7}" srcOrd="0" destOrd="0" presId="urn:microsoft.com/office/officeart/2005/8/layout/default"/>
    <dgm:cxn modelId="{1CCEAB86-CD07-47B9-A442-440EFF23CBFD}" type="presOf" srcId="{315E7257-030C-438D-8C6C-9531FC3C34C6}" destId="{796735FD-00AE-4F48-88B5-3533C92C4790}" srcOrd="0" destOrd="0" presId="urn:microsoft.com/office/officeart/2005/8/layout/default"/>
    <dgm:cxn modelId="{D224EDA7-8619-4FBA-A6AB-EDE5D3603B2B}" srcId="{32A1CCD2-D46B-4045-844D-D864B176DE56}" destId="{315E7257-030C-438D-8C6C-9531FC3C34C6}" srcOrd="0" destOrd="0" parTransId="{325BB89C-3B38-45F2-A872-1EA1FF9727A8}" sibTransId="{53BFB87F-F67E-4776-8857-4500F6B2F714}"/>
    <dgm:cxn modelId="{AEB8E915-5ACF-49E0-B367-188060653DD4}" type="presParOf" srcId="{33CD0ED3-25E5-414A-A385-E269B92CD1D7}" destId="{796735FD-00AE-4F48-88B5-3533C92C479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679A7-F8B9-4BA8-9D8E-C41E1040832F}">
      <dsp:nvSpPr>
        <dsp:cNvPr id="0" name=""/>
        <dsp:cNvSpPr/>
      </dsp:nvSpPr>
      <dsp:spPr>
        <a:xfrm>
          <a:off x="360045" y="218"/>
          <a:ext cx="3203971" cy="1922383"/>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Age 24?</a:t>
          </a:r>
        </a:p>
      </dsp:txBody>
      <dsp:txXfrm>
        <a:off x="360045" y="218"/>
        <a:ext cx="3203971" cy="1922383"/>
      </dsp:txXfrm>
    </dsp:sp>
    <dsp:sp modelId="{1229F3F8-700C-468D-9520-8FF5E3A6C5A7}">
      <dsp:nvSpPr>
        <dsp:cNvPr id="0" name=""/>
        <dsp:cNvSpPr/>
      </dsp:nvSpPr>
      <dsp:spPr>
        <a:xfrm>
          <a:off x="3884414" y="218"/>
          <a:ext cx="3203971" cy="1922383"/>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Married?</a:t>
          </a:r>
        </a:p>
      </dsp:txBody>
      <dsp:txXfrm>
        <a:off x="3884414" y="218"/>
        <a:ext cx="3203971" cy="1922383"/>
      </dsp:txXfrm>
    </dsp:sp>
    <dsp:sp modelId="{5B916A9B-E10A-4185-AE22-1311A0873B9D}">
      <dsp:nvSpPr>
        <dsp:cNvPr id="0" name=""/>
        <dsp:cNvSpPr/>
      </dsp:nvSpPr>
      <dsp:spPr>
        <a:xfrm>
          <a:off x="7408783" y="218"/>
          <a:ext cx="3203971" cy="1922383"/>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Working on master’s/doctorate?</a:t>
          </a:r>
        </a:p>
      </dsp:txBody>
      <dsp:txXfrm>
        <a:off x="7408783" y="218"/>
        <a:ext cx="3203971" cy="1922383"/>
      </dsp:txXfrm>
    </dsp:sp>
    <dsp:sp modelId="{F7515342-D3D0-4363-AE09-C7435F90328C}">
      <dsp:nvSpPr>
        <dsp:cNvPr id="0" name=""/>
        <dsp:cNvSpPr/>
      </dsp:nvSpPr>
      <dsp:spPr>
        <a:xfrm>
          <a:off x="2122229" y="2242998"/>
          <a:ext cx="3203971" cy="1922383"/>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Military veteran/currently serving?</a:t>
          </a:r>
        </a:p>
      </dsp:txBody>
      <dsp:txXfrm>
        <a:off x="2122229" y="2242998"/>
        <a:ext cx="3203971" cy="1922383"/>
      </dsp:txXfrm>
    </dsp:sp>
    <dsp:sp modelId="{B2F5C2A9-C4EF-4EC6-89DE-05CCDD17209B}">
      <dsp:nvSpPr>
        <dsp:cNvPr id="0" name=""/>
        <dsp:cNvSpPr/>
      </dsp:nvSpPr>
      <dsp:spPr>
        <a:xfrm>
          <a:off x="5646598" y="2242998"/>
          <a:ext cx="3203971" cy="1922383"/>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Have children you financially support?</a:t>
          </a:r>
        </a:p>
      </dsp:txBody>
      <dsp:txXfrm>
        <a:off x="5646598" y="2242998"/>
        <a:ext cx="3203971" cy="1922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735FD-00AE-4F48-88B5-3533C92C4790}">
      <dsp:nvSpPr>
        <dsp:cNvPr id="0" name=""/>
        <dsp:cNvSpPr/>
      </dsp:nvSpPr>
      <dsp:spPr>
        <a:xfrm>
          <a:off x="809" y="44043"/>
          <a:ext cx="3156086" cy="1893651"/>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Since age 13 – were an orphan, were in foster care, or were a ward of the court?</a:t>
          </a:r>
        </a:p>
      </dsp:txBody>
      <dsp:txXfrm>
        <a:off x="809" y="44043"/>
        <a:ext cx="3156086" cy="1893651"/>
      </dsp:txXfrm>
    </dsp:sp>
    <dsp:sp modelId="{6FF0C9A9-F8D3-4D8D-AD0A-C29E48813573}">
      <dsp:nvSpPr>
        <dsp:cNvPr id="0" name=""/>
        <dsp:cNvSpPr/>
      </dsp:nvSpPr>
      <dsp:spPr>
        <a:xfrm>
          <a:off x="3472504" y="44043"/>
          <a:ext cx="3156086" cy="1893651"/>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Emancipated minor?</a:t>
          </a:r>
        </a:p>
      </dsp:txBody>
      <dsp:txXfrm>
        <a:off x="3472504" y="44043"/>
        <a:ext cx="3156086" cy="1893651"/>
      </dsp:txXfrm>
    </dsp:sp>
    <dsp:sp modelId="{6500AFDF-824D-4C17-87EB-996DFD92B873}">
      <dsp:nvSpPr>
        <dsp:cNvPr id="0" name=""/>
        <dsp:cNvSpPr/>
      </dsp:nvSpPr>
      <dsp:spPr>
        <a:xfrm>
          <a:off x="1736656" y="2253304"/>
          <a:ext cx="3156086" cy="1893651"/>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Have court-ordered </a:t>
          </a:r>
          <a:r>
            <a:rPr lang="en-US" sz="2700" b="1" kern="1200" dirty="0">
              <a:solidFill>
                <a:srgbClr val="00B0F0"/>
              </a:solidFill>
            </a:rPr>
            <a:t>legal guardian*</a:t>
          </a:r>
          <a:r>
            <a:rPr lang="en-US" sz="2700" b="1" kern="1200" dirty="0"/>
            <a:t>?</a:t>
          </a:r>
        </a:p>
      </dsp:txBody>
      <dsp:txXfrm>
        <a:off x="1736656" y="2253304"/>
        <a:ext cx="3156086" cy="18936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735FD-00AE-4F48-88B5-3533C92C4790}">
      <dsp:nvSpPr>
        <dsp:cNvPr id="0" name=""/>
        <dsp:cNvSpPr/>
      </dsp:nvSpPr>
      <dsp:spPr>
        <a:xfrm>
          <a:off x="835559" y="981395"/>
          <a:ext cx="3713681" cy="2228208"/>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dirty="0"/>
            <a:t>Homeless/ Unaccompanied Youth?</a:t>
          </a:r>
        </a:p>
      </dsp:txBody>
      <dsp:txXfrm>
        <a:off x="835559" y="981395"/>
        <a:ext cx="3713681" cy="222820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A529B845-3DE4-C44E-82C8-700AB11ED3A6}" type="datetime1">
              <a:rPr lang="en-US" smtClean="0"/>
              <a:t>10/18/2023</a:t>
            </a:fld>
            <a:endParaRPr lang="en-US"/>
          </a:p>
        </p:txBody>
      </p:sp>
      <p:sp>
        <p:nvSpPr>
          <p:cNvPr id="4" name="Footer Placeholder 3"/>
          <p:cNvSpPr>
            <a:spLocks noGrp="1"/>
          </p:cNvSpPr>
          <p:nvPr>
            <p:ph type="ftr" sz="quarter" idx="2"/>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A796EF79-0BF4-924E-943E-33FECC0BC4E2}" type="slidenum">
              <a:rPr lang="en-US" smtClean="0"/>
              <a:t>‹#›</a:t>
            </a:fld>
            <a:endParaRPr lang="en-US"/>
          </a:p>
        </p:txBody>
      </p:sp>
    </p:spTree>
    <p:extLst>
      <p:ext uri="{BB962C8B-B14F-4D97-AF65-F5344CB8AC3E}">
        <p14:creationId xmlns:p14="http://schemas.microsoft.com/office/powerpoint/2010/main" val="3025753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2002" cy="461193"/>
          </a:xfrm>
          <a:prstGeom prst="rect">
            <a:avLst/>
          </a:prstGeom>
        </p:spPr>
        <p:txBody>
          <a:bodyPr vert="horz" lIns="87474" tIns="43738" rIns="87474" bIns="43738" rtlCol="0"/>
          <a:lstStyle>
            <a:lvl1pPr algn="l">
              <a:defRPr sz="1200"/>
            </a:lvl1pPr>
          </a:lstStyle>
          <a:p>
            <a:endParaRPr lang="en-US"/>
          </a:p>
        </p:txBody>
      </p:sp>
      <p:sp>
        <p:nvSpPr>
          <p:cNvPr id="3" name="Date Placeholder 2"/>
          <p:cNvSpPr>
            <a:spLocks noGrp="1"/>
          </p:cNvSpPr>
          <p:nvPr>
            <p:ph type="dt" idx="1"/>
          </p:nvPr>
        </p:nvSpPr>
        <p:spPr>
          <a:xfrm>
            <a:off x="3936566" y="2"/>
            <a:ext cx="3012002" cy="461193"/>
          </a:xfrm>
          <a:prstGeom prst="rect">
            <a:avLst/>
          </a:prstGeom>
        </p:spPr>
        <p:txBody>
          <a:bodyPr vert="horz" lIns="87474" tIns="43738" rIns="87474" bIns="43738" rtlCol="0"/>
          <a:lstStyle>
            <a:lvl1pPr algn="r">
              <a:defRPr sz="1200"/>
            </a:lvl1pPr>
          </a:lstStyle>
          <a:p>
            <a:fld id="{D55E2DDC-EEF2-C84C-B230-6800F23774E3}" type="datetime1">
              <a:rPr lang="en-US" smtClean="0"/>
              <a:t>10/18/2023</a:t>
            </a:fld>
            <a:endParaRPr lang="en-US"/>
          </a:p>
        </p:txBody>
      </p:sp>
      <p:sp>
        <p:nvSpPr>
          <p:cNvPr id="4" name="Slide Image Placeholder 3"/>
          <p:cNvSpPr>
            <a:spLocks noGrp="1" noRot="1" noChangeAspect="1"/>
          </p:cNvSpPr>
          <p:nvPr>
            <p:ph type="sldImg" idx="2"/>
          </p:nvPr>
        </p:nvSpPr>
        <p:spPr>
          <a:xfrm>
            <a:off x="396875" y="693738"/>
            <a:ext cx="6156325" cy="3463925"/>
          </a:xfrm>
          <a:prstGeom prst="rect">
            <a:avLst/>
          </a:prstGeom>
          <a:noFill/>
          <a:ln w="12700">
            <a:solidFill>
              <a:prstClr val="black"/>
            </a:solidFill>
          </a:ln>
        </p:spPr>
        <p:txBody>
          <a:bodyPr vert="horz" lIns="87474" tIns="43738" rIns="87474" bIns="43738" rtlCol="0" anchor="ctr"/>
          <a:lstStyle/>
          <a:p>
            <a:endParaRPr lang="en-US"/>
          </a:p>
        </p:txBody>
      </p:sp>
      <p:sp>
        <p:nvSpPr>
          <p:cNvPr id="5" name="Notes Placeholder 4"/>
          <p:cNvSpPr>
            <a:spLocks noGrp="1"/>
          </p:cNvSpPr>
          <p:nvPr>
            <p:ph type="body" sz="quarter" idx="3"/>
          </p:nvPr>
        </p:nvSpPr>
        <p:spPr>
          <a:xfrm>
            <a:off x="695311" y="4387444"/>
            <a:ext cx="5559456" cy="4155317"/>
          </a:xfrm>
          <a:prstGeom prst="rect">
            <a:avLst/>
          </a:prstGeom>
        </p:spPr>
        <p:txBody>
          <a:bodyPr vert="horz" lIns="87474" tIns="43738" rIns="87474" bIns="437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3358"/>
            <a:ext cx="3012002" cy="461193"/>
          </a:xfrm>
          <a:prstGeom prst="rect">
            <a:avLst/>
          </a:prstGeom>
        </p:spPr>
        <p:txBody>
          <a:bodyPr vert="horz" lIns="87474" tIns="43738" rIns="87474" bIns="43738" rtlCol="0" anchor="b"/>
          <a:lstStyle>
            <a:lvl1pPr algn="l">
              <a:defRPr sz="1200"/>
            </a:lvl1pPr>
          </a:lstStyle>
          <a:p>
            <a:endParaRPr lang="en-US"/>
          </a:p>
        </p:txBody>
      </p:sp>
      <p:sp>
        <p:nvSpPr>
          <p:cNvPr id="7" name="Slide Number Placeholder 6"/>
          <p:cNvSpPr>
            <a:spLocks noGrp="1"/>
          </p:cNvSpPr>
          <p:nvPr>
            <p:ph type="sldNum" sz="quarter" idx="5"/>
          </p:nvPr>
        </p:nvSpPr>
        <p:spPr>
          <a:xfrm>
            <a:off x="3936566" y="8773358"/>
            <a:ext cx="3012002" cy="461193"/>
          </a:xfrm>
          <a:prstGeom prst="rect">
            <a:avLst/>
          </a:prstGeom>
        </p:spPr>
        <p:txBody>
          <a:bodyPr vert="horz" lIns="87474" tIns="43738" rIns="87474" bIns="43738" rtlCol="0" anchor="b"/>
          <a:lstStyle>
            <a:lvl1pPr algn="r">
              <a:defRPr sz="1200"/>
            </a:lvl1pPr>
          </a:lstStyle>
          <a:p>
            <a:fld id="{DE8B79F1-B7B6-4FD2-9263-BB9B47A67CD8}" type="slidenum">
              <a:rPr lang="en-US" smtClean="0"/>
              <a:t>‹#›</a:t>
            </a:fld>
            <a:endParaRPr lang="en-US"/>
          </a:p>
        </p:txBody>
      </p:sp>
    </p:spTree>
    <p:extLst>
      <p:ext uri="{BB962C8B-B14F-4D97-AF65-F5344CB8AC3E}">
        <p14:creationId xmlns:p14="http://schemas.microsoft.com/office/powerpoint/2010/main" val="1738363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1435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concludes part 6 of the 24-25 FAFSA preview. For more information about the FAFSA and our state aid programs, check out money for college at collegefortn.org.  </a:t>
            </a:r>
            <a:endParaRPr lang="en-US"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327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3738"/>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7260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the student is a US citizen, select “US citizen.” If the student is a green card holder, select “eligible noncitizen.”  They will then be prompted to enter your Alien Registration Number which is the USCIS# on their green card.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841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Review the following circumstances and select any that apply. If none, select none of these apply and click continue.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1864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5376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951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6940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new screen for dependent students.  Tell us about your parents.  If parents are married to one another, select yes. If not, then the student will be posed more questions to determine which parent’s information to provide.  Such screenshots are not available yet.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739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Onto the student’s finances section.  If the student filed taxes in 2022, the new IRS direct data exchange will automatically answer a few questions.  If unable, then FAFSA will pose the typical income questions.  Unfortunately, not all screenshots are available.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015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Onto the student’s finances section.  If the student filed taxes in 2022, the new IRS direct data exchange will automatically answer a few questions.  If unable, then FAFSA will pose the typical income questions.  Unfortunately, not all screenshots are available.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439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6" name="Picture 5">
            <a:extLst>
              <a:ext uri="{FF2B5EF4-FFF2-40B4-BE49-F238E27FC236}">
                <a16:creationId xmlns:a16="http://schemas.microsoft.com/office/drawing/2014/main" id="{FCA8DEA2-D7EF-410A-82D3-8F7FCC6D57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2133600"/>
            <a:ext cx="5349240" cy="696903"/>
          </a:xfrm>
          <a:prstGeom prst="rect">
            <a:avLst/>
          </a:prstGeom>
        </p:spPr>
      </p:pic>
      <p:cxnSp>
        <p:nvCxnSpPr>
          <p:cNvPr id="11" name="Straight Connector 10"/>
          <p:cNvCxnSpPr/>
          <p:nvPr userDrawn="1"/>
        </p:nvCxnSpPr>
        <p:spPr>
          <a:xfrm>
            <a:off x="3048000" y="2895600"/>
            <a:ext cx="6096000" cy="0"/>
          </a:xfrm>
          <a:prstGeom prst="line">
            <a:avLst/>
          </a:prstGeom>
          <a:ln w="1905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2156397" y="2971800"/>
            <a:ext cx="7879207" cy="584200"/>
          </a:xfrm>
        </p:spPr>
        <p:txBody>
          <a:bodyPr>
            <a:normAutofit fontScale="92500" lnSpcReduction="20000"/>
          </a:bodyPr>
          <a:lstStyle>
            <a:lvl1pPr marL="0" indent="0" algn="ctr">
              <a:buNone/>
              <a:defRPr/>
            </a:lvl1pPr>
          </a:lstStyle>
          <a:p>
            <a:r>
              <a:rPr lang="en-US" sz="3900" dirty="0">
                <a:solidFill>
                  <a:srgbClr val="183962"/>
                </a:solidFill>
                <a:latin typeface="+mj-lt"/>
                <a:ea typeface="Open Sans" panose="020B0606030504020204" pitchFamily="34" charset="0"/>
                <a:cs typeface="Open Sans" panose="020B0606030504020204" pitchFamily="34" charset="0"/>
              </a:rPr>
              <a:t>Presentation Title</a:t>
            </a:r>
            <a:endParaRPr lang="en-US" dirty="0">
              <a:solidFill>
                <a:srgbClr val="183962"/>
              </a:solidFill>
              <a:latin typeface="+mj-lt"/>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11730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3200">
                <a:solidFill>
                  <a:schemeClr val="tx2"/>
                </a:solidFill>
                <a:latin typeface="+mj-lt"/>
              </a:defRPr>
            </a:lvl1pPr>
            <a:lvl2pPr marL="742950" indent="-285750">
              <a:buFont typeface="Calibri" panose="020F0502020204030204" pitchFamily="34" charset="0"/>
              <a:buChar char="▫"/>
              <a:defRPr sz="3200">
                <a:solidFill>
                  <a:schemeClr val="tx2"/>
                </a:solidFill>
                <a:latin typeface="+mj-lt"/>
              </a:defRPr>
            </a:lvl2pPr>
            <a:lvl3pPr>
              <a:defRPr sz="3200">
                <a:solidFill>
                  <a:schemeClr val="tx2"/>
                </a:solidFill>
                <a:latin typeface="+mj-lt"/>
              </a:defRPr>
            </a:lvl3pPr>
            <a:lvl4pPr>
              <a:defRPr sz="3200">
                <a:solidFill>
                  <a:schemeClr val="tx2"/>
                </a:solidFill>
                <a:latin typeface="+mj-lt"/>
              </a:defRPr>
            </a:lvl4pPr>
            <a:lvl5pPr>
              <a:defRPr sz="3200">
                <a:solidFill>
                  <a:schemeClr val="tx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4183903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6" name="Picture 5">
            <a:extLst>
              <a:ext uri="{FF2B5EF4-FFF2-40B4-BE49-F238E27FC236}">
                <a16:creationId xmlns:a16="http://schemas.microsoft.com/office/drawing/2014/main" id="{FCA8DEA2-D7EF-410A-82D3-8F7FCC6D57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2133600"/>
            <a:ext cx="5349240" cy="696903"/>
          </a:xfrm>
          <a:prstGeom prst="rect">
            <a:avLst/>
          </a:prstGeom>
        </p:spPr>
      </p:pic>
      <p:cxnSp>
        <p:nvCxnSpPr>
          <p:cNvPr id="11" name="Straight Connector 10"/>
          <p:cNvCxnSpPr/>
          <p:nvPr userDrawn="1"/>
        </p:nvCxnSpPr>
        <p:spPr>
          <a:xfrm>
            <a:off x="3048000" y="2895600"/>
            <a:ext cx="6096000" cy="0"/>
          </a:xfrm>
          <a:prstGeom prst="line">
            <a:avLst/>
          </a:prstGeom>
          <a:ln w="1905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2156397" y="2971800"/>
            <a:ext cx="7879207" cy="584200"/>
          </a:xfrm>
        </p:spPr>
        <p:txBody>
          <a:bodyPr>
            <a:normAutofit fontScale="92500" lnSpcReduction="20000"/>
          </a:bodyPr>
          <a:lstStyle>
            <a:lvl1pPr marL="0" indent="0" algn="ctr">
              <a:buNone/>
              <a:defRPr/>
            </a:lvl1pPr>
          </a:lstStyle>
          <a:p>
            <a:r>
              <a:rPr lang="en-US" sz="3900" dirty="0">
                <a:solidFill>
                  <a:srgbClr val="183962"/>
                </a:solidFill>
                <a:latin typeface="+mj-lt"/>
                <a:ea typeface="Open Sans" panose="020B0606030504020204" pitchFamily="34" charset="0"/>
                <a:cs typeface="Open Sans" panose="020B0606030504020204" pitchFamily="34" charset="0"/>
              </a:rPr>
              <a:t>Presentation Title</a:t>
            </a:r>
            <a:endParaRPr lang="en-US" dirty="0">
              <a:solidFill>
                <a:srgbClr val="183962"/>
              </a:solidFill>
              <a:latin typeface="+mj-lt"/>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62374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tx2"/>
                </a:solidFill>
              </a:defRPr>
            </a:lvl1pPr>
            <a:lvl2pPr marL="742950" indent="-285750">
              <a:buFont typeface="Calibri" panose="020F0502020204030204" pitchFamily="34" charset="0"/>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3422344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197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0246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hank You">
    <p:spTree>
      <p:nvGrpSpPr>
        <p:cNvPr id="1" name=""/>
        <p:cNvGrpSpPr/>
        <p:nvPr/>
      </p:nvGrpSpPr>
      <p:grpSpPr>
        <a:xfrm>
          <a:off x="0" y="0"/>
          <a:ext cx="0" cy="0"/>
          <a:chOff x="0" y="0"/>
          <a:chExt cx="0" cy="0"/>
        </a:xfrm>
      </p:grpSpPr>
      <p:sp>
        <p:nvSpPr>
          <p:cNvPr id="10"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3200">
                <a:solidFill>
                  <a:schemeClr val="tx2"/>
                </a:solidFill>
                <a:latin typeface="+mj-lt"/>
              </a:defRPr>
            </a:lvl1pPr>
            <a:lvl2pPr marL="742950" indent="-285750">
              <a:buFont typeface="Calibri" panose="020F0502020204030204" pitchFamily="34" charset="0"/>
              <a:buChar char="▫"/>
              <a:defRPr sz="3200">
                <a:solidFill>
                  <a:schemeClr val="tx2"/>
                </a:solidFill>
                <a:latin typeface="+mj-lt"/>
              </a:defRPr>
            </a:lvl2pPr>
            <a:lvl3pPr>
              <a:defRPr sz="3200">
                <a:solidFill>
                  <a:schemeClr val="tx2"/>
                </a:solidFill>
                <a:latin typeface="+mj-lt"/>
              </a:defRPr>
            </a:lvl3pPr>
            <a:lvl4pPr>
              <a:defRPr sz="3200">
                <a:solidFill>
                  <a:schemeClr val="tx2"/>
                </a:solidFill>
                <a:latin typeface="+mj-lt"/>
              </a:defRPr>
            </a:lvl4pPr>
            <a:lvl5pPr>
              <a:defRPr sz="3200">
                <a:solidFill>
                  <a:schemeClr val="tx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1370613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D458E8F7-C7A8-41D3-859D-7A928CEE1F65}" type="datetime1">
              <a:rPr lang="en-US" smtClean="0">
                <a:solidFill>
                  <a:prstClr val="black">
                    <a:tint val="75000"/>
                  </a:prstClr>
                </a:solidFill>
              </a:rPr>
              <a:t>10/18/2023</a:t>
            </a:fld>
            <a:endParaRPr lang="en-US" dirty="0">
              <a:solidFill>
                <a:prstClr val="black">
                  <a:tint val="75000"/>
                </a:prstClr>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2726C9CA-4ABC-4359-96A6-3D7E1744EE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8365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3" name="Picture 2">
            <a:extLst>
              <a:ext uri="{FF2B5EF4-FFF2-40B4-BE49-F238E27FC236}">
                <a16:creationId xmlns:a16="http://schemas.microsoft.com/office/drawing/2014/main" id="{7DA05B4F-BCAB-4A1D-9D0D-5537CD6DCA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2133600"/>
            <a:ext cx="5349240" cy="696903"/>
          </a:xfrm>
          <a:prstGeom prst="rect">
            <a:avLst/>
          </a:prstGeom>
        </p:spPr>
      </p:pic>
      <p:cxnSp>
        <p:nvCxnSpPr>
          <p:cNvPr id="11" name="Straight Connector 10"/>
          <p:cNvCxnSpPr/>
          <p:nvPr userDrawn="1"/>
        </p:nvCxnSpPr>
        <p:spPr>
          <a:xfrm>
            <a:off x="3048000" y="2895600"/>
            <a:ext cx="6096000" cy="0"/>
          </a:xfrm>
          <a:prstGeom prst="line">
            <a:avLst/>
          </a:prstGeom>
          <a:ln w="1905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2156397" y="2971800"/>
            <a:ext cx="7879207" cy="584200"/>
          </a:xfrm>
        </p:spPr>
        <p:txBody>
          <a:bodyPr>
            <a:normAutofit fontScale="92500" lnSpcReduction="20000"/>
          </a:bodyPr>
          <a:lstStyle>
            <a:lvl1pPr marL="0" indent="0" algn="ctr">
              <a:buNone/>
              <a:defRPr/>
            </a:lvl1pPr>
          </a:lstStyle>
          <a:p>
            <a:r>
              <a:rPr lang="en-US" sz="3900" dirty="0">
                <a:solidFill>
                  <a:srgbClr val="183962"/>
                </a:solidFill>
                <a:latin typeface="+mj-lt"/>
                <a:ea typeface="Open Sans" panose="020B0606030504020204" pitchFamily="34" charset="0"/>
                <a:cs typeface="Open Sans" panose="020B0606030504020204" pitchFamily="34" charset="0"/>
              </a:rPr>
              <a:t>Presentation Title</a:t>
            </a:r>
            <a:endParaRPr lang="en-US" dirty="0">
              <a:solidFill>
                <a:srgbClr val="183962"/>
              </a:solidFill>
              <a:latin typeface="+mj-lt"/>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01721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tx2"/>
                </a:solidFill>
              </a:defRPr>
            </a:lvl1pPr>
            <a:lvl2pPr marL="742950" indent="-285750">
              <a:buFont typeface="Calibri" panose="020F0502020204030204" pitchFamily="34" charset="0"/>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2948758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197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8645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3200">
                <a:solidFill>
                  <a:schemeClr val="tx2"/>
                </a:solidFill>
                <a:latin typeface="+mj-lt"/>
              </a:defRPr>
            </a:lvl1pPr>
            <a:lvl2pPr marL="742950" indent="-285750">
              <a:buFont typeface="Calibri" panose="020F0502020204030204" pitchFamily="34" charset="0"/>
              <a:buChar char="▫"/>
              <a:defRPr sz="3200">
                <a:solidFill>
                  <a:schemeClr val="tx2"/>
                </a:solidFill>
                <a:latin typeface="+mj-lt"/>
              </a:defRPr>
            </a:lvl2pPr>
            <a:lvl3pPr>
              <a:defRPr sz="3200">
                <a:solidFill>
                  <a:schemeClr val="tx2"/>
                </a:solidFill>
                <a:latin typeface="+mj-lt"/>
              </a:defRPr>
            </a:lvl3pPr>
            <a:lvl4pPr>
              <a:defRPr sz="3200">
                <a:solidFill>
                  <a:schemeClr val="tx2"/>
                </a:solidFill>
                <a:latin typeface="+mj-lt"/>
              </a:defRPr>
            </a:lvl4pPr>
            <a:lvl5pPr>
              <a:defRPr sz="3200">
                <a:solidFill>
                  <a:schemeClr val="tx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744343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tx2"/>
                </a:solidFill>
              </a:defRPr>
            </a:lvl1pPr>
            <a:lvl2pPr marL="742950" indent="-285750">
              <a:buFont typeface="Calibri" panose="020F0502020204030204" pitchFamily="34" charset="0"/>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3799255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6" name="Picture 5">
            <a:extLst>
              <a:ext uri="{FF2B5EF4-FFF2-40B4-BE49-F238E27FC236}">
                <a16:creationId xmlns:a16="http://schemas.microsoft.com/office/drawing/2014/main" id="{FCA8DEA2-D7EF-410A-82D3-8F7FCC6D57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2133600"/>
            <a:ext cx="5349240" cy="696903"/>
          </a:xfrm>
          <a:prstGeom prst="rect">
            <a:avLst/>
          </a:prstGeom>
        </p:spPr>
      </p:pic>
      <p:cxnSp>
        <p:nvCxnSpPr>
          <p:cNvPr id="11" name="Straight Connector 10"/>
          <p:cNvCxnSpPr/>
          <p:nvPr userDrawn="1"/>
        </p:nvCxnSpPr>
        <p:spPr>
          <a:xfrm>
            <a:off x="3048000" y="2895600"/>
            <a:ext cx="6096000" cy="0"/>
          </a:xfrm>
          <a:prstGeom prst="line">
            <a:avLst/>
          </a:prstGeom>
          <a:ln w="1905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2156397" y="2971800"/>
            <a:ext cx="7879207" cy="584200"/>
          </a:xfrm>
        </p:spPr>
        <p:txBody>
          <a:bodyPr>
            <a:normAutofit fontScale="92500" lnSpcReduction="20000"/>
          </a:bodyPr>
          <a:lstStyle>
            <a:lvl1pPr marL="0" indent="0" algn="ctr">
              <a:buNone/>
              <a:defRPr/>
            </a:lvl1pPr>
          </a:lstStyle>
          <a:p>
            <a:r>
              <a:rPr lang="en-US" sz="3900" dirty="0">
                <a:solidFill>
                  <a:srgbClr val="183962"/>
                </a:solidFill>
                <a:latin typeface="+mj-lt"/>
                <a:ea typeface="Open Sans" panose="020B0606030504020204" pitchFamily="34" charset="0"/>
                <a:cs typeface="Open Sans" panose="020B0606030504020204" pitchFamily="34" charset="0"/>
              </a:rPr>
              <a:t>Presentation Title</a:t>
            </a:r>
            <a:endParaRPr lang="en-US" dirty="0">
              <a:solidFill>
                <a:srgbClr val="183962"/>
              </a:solidFill>
              <a:latin typeface="+mj-lt"/>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64895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tx2"/>
                </a:solidFill>
              </a:defRPr>
            </a:lvl1pPr>
            <a:lvl2pPr marL="742950" indent="-285750">
              <a:buFont typeface="Calibri" panose="020F0502020204030204" pitchFamily="34" charset="0"/>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1212694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197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9221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hank You">
    <p:spTree>
      <p:nvGrpSpPr>
        <p:cNvPr id="1" name=""/>
        <p:cNvGrpSpPr/>
        <p:nvPr/>
      </p:nvGrpSpPr>
      <p:grpSpPr>
        <a:xfrm>
          <a:off x="0" y="0"/>
          <a:ext cx="0" cy="0"/>
          <a:chOff x="0" y="0"/>
          <a:chExt cx="0" cy="0"/>
        </a:xfrm>
      </p:grpSpPr>
      <p:sp>
        <p:nvSpPr>
          <p:cNvPr id="10"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3200">
                <a:solidFill>
                  <a:schemeClr val="tx2"/>
                </a:solidFill>
                <a:latin typeface="+mj-lt"/>
              </a:defRPr>
            </a:lvl1pPr>
            <a:lvl2pPr marL="742950" indent="-285750">
              <a:buFont typeface="Calibri" panose="020F0502020204030204" pitchFamily="34" charset="0"/>
              <a:buChar char="▫"/>
              <a:defRPr sz="3200">
                <a:solidFill>
                  <a:schemeClr val="tx2"/>
                </a:solidFill>
                <a:latin typeface="+mj-lt"/>
              </a:defRPr>
            </a:lvl2pPr>
            <a:lvl3pPr>
              <a:defRPr sz="3200">
                <a:solidFill>
                  <a:schemeClr val="tx2"/>
                </a:solidFill>
                <a:latin typeface="+mj-lt"/>
              </a:defRPr>
            </a:lvl3pPr>
            <a:lvl4pPr>
              <a:defRPr sz="3200">
                <a:solidFill>
                  <a:schemeClr val="tx2"/>
                </a:solidFill>
                <a:latin typeface="+mj-lt"/>
              </a:defRPr>
            </a:lvl4pPr>
            <a:lvl5pPr>
              <a:defRPr sz="3200">
                <a:solidFill>
                  <a:schemeClr val="tx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3237595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DCF22-6F83-7BA9-51DF-A55315F9E1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B7C43C-45BC-D38D-0920-43E86185D9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D0B28A-45A6-DA1E-8699-04C22E7EB9C8}"/>
              </a:ext>
            </a:extLst>
          </p:cNvPr>
          <p:cNvSpPr>
            <a:spLocks noGrp="1"/>
          </p:cNvSpPr>
          <p:nvPr>
            <p:ph type="dt" sz="half" idx="10"/>
          </p:nvPr>
        </p:nvSpPr>
        <p:spPr/>
        <p:txBody>
          <a:bodyPr/>
          <a:lstStyle/>
          <a:p>
            <a:fld id="{7B61E22B-2E0B-417B-AE4B-CD7D36DFE3EA}" type="datetimeFigureOut">
              <a:rPr lang="en-US" smtClean="0"/>
              <a:t>10/18/2023</a:t>
            </a:fld>
            <a:endParaRPr lang="en-US"/>
          </a:p>
        </p:txBody>
      </p:sp>
      <p:sp>
        <p:nvSpPr>
          <p:cNvPr id="5" name="Footer Placeholder 4">
            <a:extLst>
              <a:ext uri="{FF2B5EF4-FFF2-40B4-BE49-F238E27FC236}">
                <a16:creationId xmlns:a16="http://schemas.microsoft.com/office/drawing/2014/main" id="{81546C12-A12E-1998-4B4E-18B9A997D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C3D711-10EC-5821-B535-81C4C8EB22D2}"/>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117226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632D3-0FFE-77B9-13A3-E867D9FA83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188497-05C5-356E-746F-9E69E6ABD3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7BE8A-9F7E-9823-F1E2-958AB63EAC53}"/>
              </a:ext>
            </a:extLst>
          </p:cNvPr>
          <p:cNvSpPr>
            <a:spLocks noGrp="1"/>
          </p:cNvSpPr>
          <p:nvPr>
            <p:ph type="dt" sz="half" idx="10"/>
          </p:nvPr>
        </p:nvSpPr>
        <p:spPr/>
        <p:txBody>
          <a:bodyPr/>
          <a:lstStyle/>
          <a:p>
            <a:fld id="{7B61E22B-2E0B-417B-AE4B-CD7D36DFE3EA}" type="datetimeFigureOut">
              <a:rPr lang="en-US" smtClean="0"/>
              <a:t>10/18/2023</a:t>
            </a:fld>
            <a:endParaRPr lang="en-US"/>
          </a:p>
        </p:txBody>
      </p:sp>
      <p:sp>
        <p:nvSpPr>
          <p:cNvPr id="5" name="Footer Placeholder 4">
            <a:extLst>
              <a:ext uri="{FF2B5EF4-FFF2-40B4-BE49-F238E27FC236}">
                <a16:creationId xmlns:a16="http://schemas.microsoft.com/office/drawing/2014/main" id="{3896F70A-D879-EF92-3969-2D34ED167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F618E-B5B5-82F6-5633-456B63F26857}"/>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1387903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E78D-9C75-FB92-601C-2772535275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560195-0A0B-48BE-EE6B-76E5ADE488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E625B7-3C3B-6CC8-B255-B289B41A39E1}"/>
              </a:ext>
            </a:extLst>
          </p:cNvPr>
          <p:cNvSpPr>
            <a:spLocks noGrp="1"/>
          </p:cNvSpPr>
          <p:nvPr>
            <p:ph type="dt" sz="half" idx="10"/>
          </p:nvPr>
        </p:nvSpPr>
        <p:spPr/>
        <p:txBody>
          <a:bodyPr/>
          <a:lstStyle/>
          <a:p>
            <a:fld id="{7B61E22B-2E0B-417B-AE4B-CD7D36DFE3EA}" type="datetimeFigureOut">
              <a:rPr lang="en-US" smtClean="0"/>
              <a:t>10/18/2023</a:t>
            </a:fld>
            <a:endParaRPr lang="en-US"/>
          </a:p>
        </p:txBody>
      </p:sp>
      <p:sp>
        <p:nvSpPr>
          <p:cNvPr id="5" name="Footer Placeholder 4">
            <a:extLst>
              <a:ext uri="{FF2B5EF4-FFF2-40B4-BE49-F238E27FC236}">
                <a16:creationId xmlns:a16="http://schemas.microsoft.com/office/drawing/2014/main" id="{A5262516-3114-0E62-2B2F-A334FC10C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A3578-DD14-EF76-E734-DCA4EDA02171}"/>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2232090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9474-E7A9-390E-2980-4FEC2AA3BC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DB321F-5272-2098-0090-3AC6271806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3FCD73-DF4A-FA3B-027B-D7BBC87CA2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B411B3-FE98-817B-D37F-F92D2F7E5DE9}"/>
              </a:ext>
            </a:extLst>
          </p:cNvPr>
          <p:cNvSpPr>
            <a:spLocks noGrp="1"/>
          </p:cNvSpPr>
          <p:nvPr>
            <p:ph type="dt" sz="half" idx="10"/>
          </p:nvPr>
        </p:nvSpPr>
        <p:spPr/>
        <p:txBody>
          <a:bodyPr/>
          <a:lstStyle/>
          <a:p>
            <a:fld id="{7B61E22B-2E0B-417B-AE4B-CD7D36DFE3EA}" type="datetimeFigureOut">
              <a:rPr lang="en-US" smtClean="0"/>
              <a:t>10/18/2023</a:t>
            </a:fld>
            <a:endParaRPr lang="en-US"/>
          </a:p>
        </p:txBody>
      </p:sp>
      <p:sp>
        <p:nvSpPr>
          <p:cNvPr id="6" name="Footer Placeholder 5">
            <a:extLst>
              <a:ext uri="{FF2B5EF4-FFF2-40B4-BE49-F238E27FC236}">
                <a16:creationId xmlns:a16="http://schemas.microsoft.com/office/drawing/2014/main" id="{39AC0ADA-0F86-2440-F84A-2E53D34C3F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F3B56D-A720-2C5A-A1EC-8C415D413BEC}"/>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1965871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887C-E2BC-6778-FC67-51BE293510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75A4D9-D812-AFDB-DC60-FCE53DF8F6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341261-0191-A9B6-1CB9-8DEC834B0F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334492-99D6-46DE-2A1A-337C92528C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C2C58C-AFDB-983E-61EA-496A24F095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6E7981-2BA6-0AE2-166A-DA0968BFE7B5}"/>
              </a:ext>
            </a:extLst>
          </p:cNvPr>
          <p:cNvSpPr>
            <a:spLocks noGrp="1"/>
          </p:cNvSpPr>
          <p:nvPr>
            <p:ph type="dt" sz="half" idx="10"/>
          </p:nvPr>
        </p:nvSpPr>
        <p:spPr/>
        <p:txBody>
          <a:bodyPr/>
          <a:lstStyle/>
          <a:p>
            <a:fld id="{7B61E22B-2E0B-417B-AE4B-CD7D36DFE3EA}" type="datetimeFigureOut">
              <a:rPr lang="en-US" smtClean="0"/>
              <a:t>10/18/2023</a:t>
            </a:fld>
            <a:endParaRPr lang="en-US"/>
          </a:p>
        </p:txBody>
      </p:sp>
      <p:sp>
        <p:nvSpPr>
          <p:cNvPr id="8" name="Footer Placeholder 7">
            <a:extLst>
              <a:ext uri="{FF2B5EF4-FFF2-40B4-BE49-F238E27FC236}">
                <a16:creationId xmlns:a16="http://schemas.microsoft.com/office/drawing/2014/main" id="{B0670427-C36F-52C8-FCD7-5D3867A51F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ACDAC6-BD94-2B98-9323-020D1F82701B}"/>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3452998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5678A-E018-73B7-AFE9-2D42B37806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A65719-B7ED-5E80-57C3-5C1FABA437F9}"/>
              </a:ext>
            </a:extLst>
          </p:cNvPr>
          <p:cNvSpPr>
            <a:spLocks noGrp="1"/>
          </p:cNvSpPr>
          <p:nvPr>
            <p:ph type="dt" sz="half" idx="10"/>
          </p:nvPr>
        </p:nvSpPr>
        <p:spPr/>
        <p:txBody>
          <a:bodyPr/>
          <a:lstStyle/>
          <a:p>
            <a:fld id="{7B61E22B-2E0B-417B-AE4B-CD7D36DFE3EA}" type="datetimeFigureOut">
              <a:rPr lang="en-US" smtClean="0"/>
              <a:t>10/18/2023</a:t>
            </a:fld>
            <a:endParaRPr lang="en-US"/>
          </a:p>
        </p:txBody>
      </p:sp>
      <p:sp>
        <p:nvSpPr>
          <p:cNvPr id="4" name="Footer Placeholder 3">
            <a:extLst>
              <a:ext uri="{FF2B5EF4-FFF2-40B4-BE49-F238E27FC236}">
                <a16:creationId xmlns:a16="http://schemas.microsoft.com/office/drawing/2014/main" id="{8F5FF95C-0228-956C-D3DA-4A9CBF44E2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C8B2A9-4215-5D8E-0073-4C6525C7C522}"/>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139822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197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7104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2351D0-A077-C5E2-3102-A0993E72250A}"/>
              </a:ext>
            </a:extLst>
          </p:cNvPr>
          <p:cNvSpPr>
            <a:spLocks noGrp="1"/>
          </p:cNvSpPr>
          <p:nvPr>
            <p:ph type="dt" sz="half" idx="10"/>
          </p:nvPr>
        </p:nvSpPr>
        <p:spPr/>
        <p:txBody>
          <a:bodyPr/>
          <a:lstStyle/>
          <a:p>
            <a:fld id="{7B61E22B-2E0B-417B-AE4B-CD7D36DFE3EA}" type="datetimeFigureOut">
              <a:rPr lang="en-US" smtClean="0"/>
              <a:t>10/18/2023</a:t>
            </a:fld>
            <a:endParaRPr lang="en-US"/>
          </a:p>
        </p:txBody>
      </p:sp>
      <p:sp>
        <p:nvSpPr>
          <p:cNvPr id="3" name="Footer Placeholder 2">
            <a:extLst>
              <a:ext uri="{FF2B5EF4-FFF2-40B4-BE49-F238E27FC236}">
                <a16:creationId xmlns:a16="http://schemas.microsoft.com/office/drawing/2014/main" id="{3CB4ABFC-EAAB-A084-6826-30AC43227C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83B65C-578B-97B9-5F2A-204D0DD44420}"/>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184564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2B851-BAA1-9B6F-3494-33DC3F666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0FA606-C0F3-9F3F-8EC8-FBE0D579DF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B54D50-F79D-4098-F992-4C06AAD35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382C1C-96A0-FA4F-DCA5-712299313F96}"/>
              </a:ext>
            </a:extLst>
          </p:cNvPr>
          <p:cNvSpPr>
            <a:spLocks noGrp="1"/>
          </p:cNvSpPr>
          <p:nvPr>
            <p:ph type="dt" sz="half" idx="10"/>
          </p:nvPr>
        </p:nvSpPr>
        <p:spPr/>
        <p:txBody>
          <a:bodyPr/>
          <a:lstStyle/>
          <a:p>
            <a:fld id="{7B61E22B-2E0B-417B-AE4B-CD7D36DFE3EA}" type="datetimeFigureOut">
              <a:rPr lang="en-US" smtClean="0"/>
              <a:t>10/18/2023</a:t>
            </a:fld>
            <a:endParaRPr lang="en-US"/>
          </a:p>
        </p:txBody>
      </p:sp>
      <p:sp>
        <p:nvSpPr>
          <p:cNvPr id="6" name="Footer Placeholder 5">
            <a:extLst>
              <a:ext uri="{FF2B5EF4-FFF2-40B4-BE49-F238E27FC236}">
                <a16:creationId xmlns:a16="http://schemas.microsoft.com/office/drawing/2014/main" id="{5A6CDD46-F5D6-4615-8AAB-BA4F27B141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008A0-66CA-EB5C-1B7D-FC57498445C0}"/>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2884765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4CA99-1377-50D3-4018-E52D6928C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451D9F-4EBB-FCB9-09A3-BC171755DD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8BAD60-09DD-D714-F575-013949814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D01BCB-A32D-CA9A-E984-02379E8DF50F}"/>
              </a:ext>
            </a:extLst>
          </p:cNvPr>
          <p:cNvSpPr>
            <a:spLocks noGrp="1"/>
          </p:cNvSpPr>
          <p:nvPr>
            <p:ph type="dt" sz="half" idx="10"/>
          </p:nvPr>
        </p:nvSpPr>
        <p:spPr/>
        <p:txBody>
          <a:bodyPr/>
          <a:lstStyle/>
          <a:p>
            <a:fld id="{7B61E22B-2E0B-417B-AE4B-CD7D36DFE3EA}" type="datetimeFigureOut">
              <a:rPr lang="en-US" smtClean="0"/>
              <a:t>10/18/2023</a:t>
            </a:fld>
            <a:endParaRPr lang="en-US"/>
          </a:p>
        </p:txBody>
      </p:sp>
      <p:sp>
        <p:nvSpPr>
          <p:cNvPr id="6" name="Footer Placeholder 5">
            <a:extLst>
              <a:ext uri="{FF2B5EF4-FFF2-40B4-BE49-F238E27FC236}">
                <a16:creationId xmlns:a16="http://schemas.microsoft.com/office/drawing/2014/main" id="{5DF5D1BD-BC44-E598-6C79-F8EA94B0C7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91E8F5-05F5-F523-6561-0CD0F1BE4AF9}"/>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3092396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ADF3A-4EFC-C078-4DB2-AF6E4ACBE9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37188E-6438-236D-D9A4-6782121FCB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A1EAA-5BB8-081B-1221-AE6DE3DB08BE}"/>
              </a:ext>
            </a:extLst>
          </p:cNvPr>
          <p:cNvSpPr>
            <a:spLocks noGrp="1"/>
          </p:cNvSpPr>
          <p:nvPr>
            <p:ph type="dt" sz="half" idx="10"/>
          </p:nvPr>
        </p:nvSpPr>
        <p:spPr/>
        <p:txBody>
          <a:bodyPr/>
          <a:lstStyle/>
          <a:p>
            <a:fld id="{7B61E22B-2E0B-417B-AE4B-CD7D36DFE3EA}" type="datetimeFigureOut">
              <a:rPr lang="en-US" smtClean="0"/>
              <a:t>10/18/2023</a:t>
            </a:fld>
            <a:endParaRPr lang="en-US"/>
          </a:p>
        </p:txBody>
      </p:sp>
      <p:sp>
        <p:nvSpPr>
          <p:cNvPr id="5" name="Footer Placeholder 4">
            <a:extLst>
              <a:ext uri="{FF2B5EF4-FFF2-40B4-BE49-F238E27FC236}">
                <a16:creationId xmlns:a16="http://schemas.microsoft.com/office/drawing/2014/main" id="{A186FBB1-3808-80D7-43B2-FED8E49D9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08A434-8903-7D0B-BED6-D8D65308CE68}"/>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1801859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E847C9-F80C-14B5-4D1D-858A2501D7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87FC84-EBBA-7111-2CE4-47AC582191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E598A-88F0-1269-CE1E-030972A9DCB8}"/>
              </a:ext>
            </a:extLst>
          </p:cNvPr>
          <p:cNvSpPr>
            <a:spLocks noGrp="1"/>
          </p:cNvSpPr>
          <p:nvPr>
            <p:ph type="dt" sz="half" idx="10"/>
          </p:nvPr>
        </p:nvSpPr>
        <p:spPr/>
        <p:txBody>
          <a:bodyPr/>
          <a:lstStyle/>
          <a:p>
            <a:fld id="{7B61E22B-2E0B-417B-AE4B-CD7D36DFE3EA}" type="datetimeFigureOut">
              <a:rPr lang="en-US" smtClean="0"/>
              <a:t>10/18/2023</a:t>
            </a:fld>
            <a:endParaRPr lang="en-US"/>
          </a:p>
        </p:txBody>
      </p:sp>
      <p:sp>
        <p:nvSpPr>
          <p:cNvPr id="5" name="Footer Placeholder 4">
            <a:extLst>
              <a:ext uri="{FF2B5EF4-FFF2-40B4-BE49-F238E27FC236}">
                <a16:creationId xmlns:a16="http://schemas.microsoft.com/office/drawing/2014/main" id="{0F34328A-3A6A-2C3F-8193-46246405D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1E997-2428-792B-2047-3C84761E63C8}"/>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28758323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tx2"/>
                </a:solidFill>
              </a:defRPr>
            </a:lvl1pPr>
            <a:lvl2pPr marL="742950" indent="-285750">
              <a:buFont typeface="Calibri" panose="020F0502020204030204" pitchFamily="34" charset="0"/>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pic>
        <p:nvPicPr>
          <p:cNvPr id="3" name="Picture 2" descr="A picture containing text, sign, tableware, dishware&#10;&#10;Description automatically generated">
            <a:extLst>
              <a:ext uri="{FF2B5EF4-FFF2-40B4-BE49-F238E27FC236}">
                <a16:creationId xmlns:a16="http://schemas.microsoft.com/office/drawing/2014/main" id="{2F67AD91-63D3-F6CF-CB4D-7CE6DD0BA3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1912" y="6401828"/>
            <a:ext cx="1134708" cy="457200"/>
          </a:xfrm>
          <a:prstGeom prst="rect">
            <a:avLst/>
          </a:prstGeom>
        </p:spPr>
      </p:pic>
    </p:spTree>
    <p:extLst>
      <p:ext uri="{BB962C8B-B14F-4D97-AF65-F5344CB8AC3E}">
        <p14:creationId xmlns:p14="http://schemas.microsoft.com/office/powerpoint/2010/main" val="622487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3200">
                <a:solidFill>
                  <a:schemeClr val="tx2"/>
                </a:solidFill>
                <a:latin typeface="+mj-lt"/>
              </a:defRPr>
            </a:lvl1pPr>
            <a:lvl2pPr marL="742950" indent="-285750">
              <a:buFont typeface="Calibri" panose="020F0502020204030204" pitchFamily="34" charset="0"/>
              <a:buChar char="▫"/>
              <a:defRPr sz="3200">
                <a:solidFill>
                  <a:schemeClr val="tx2"/>
                </a:solidFill>
                <a:latin typeface="+mj-lt"/>
              </a:defRPr>
            </a:lvl2pPr>
            <a:lvl3pPr>
              <a:defRPr sz="3200">
                <a:solidFill>
                  <a:schemeClr val="tx2"/>
                </a:solidFill>
                <a:latin typeface="+mj-lt"/>
              </a:defRPr>
            </a:lvl3pPr>
            <a:lvl4pPr>
              <a:defRPr sz="3200">
                <a:solidFill>
                  <a:schemeClr val="tx2"/>
                </a:solidFill>
                <a:latin typeface="+mj-lt"/>
              </a:defRPr>
            </a:lvl4pPr>
            <a:lvl5pPr>
              <a:defRPr sz="3200">
                <a:solidFill>
                  <a:schemeClr val="tx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1740725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D4F1B3C0-5004-4580-A462-E0890CAA9BDC}" type="datetime1">
              <a:rPr lang="en-US" smtClean="0">
                <a:solidFill>
                  <a:prstClr val="black"/>
                </a:solidFill>
              </a:rPr>
              <a:pPr/>
              <a:t>10/18/2023</a:t>
            </a:fld>
            <a:endParaRPr lang="en-US" dirty="0">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295C6AA6-850F-4800-9E8E-8F77AC1DC73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86596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D458E8F7-C7A8-41D3-859D-7A928CEE1F65}" type="datetime1">
              <a:rPr lang="en-US" smtClean="0">
                <a:solidFill>
                  <a:prstClr val="black">
                    <a:tint val="75000"/>
                  </a:prstClr>
                </a:solidFill>
              </a:rPr>
              <a:t>10/18/2023</a:t>
            </a:fld>
            <a:endParaRPr lang="en-US" dirty="0">
              <a:solidFill>
                <a:prstClr val="black">
                  <a:tint val="75000"/>
                </a:prstClr>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2726C9CA-4ABC-4359-96A6-3D7E1744EE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6618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3" name="Picture 2">
            <a:extLst>
              <a:ext uri="{FF2B5EF4-FFF2-40B4-BE49-F238E27FC236}">
                <a16:creationId xmlns:a16="http://schemas.microsoft.com/office/drawing/2014/main" id="{7DA05B4F-BCAB-4A1D-9D0D-5537CD6DCA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2133600"/>
            <a:ext cx="5349240" cy="696903"/>
          </a:xfrm>
          <a:prstGeom prst="rect">
            <a:avLst/>
          </a:prstGeom>
        </p:spPr>
      </p:pic>
      <p:cxnSp>
        <p:nvCxnSpPr>
          <p:cNvPr id="11" name="Straight Connector 10"/>
          <p:cNvCxnSpPr/>
          <p:nvPr userDrawn="1"/>
        </p:nvCxnSpPr>
        <p:spPr>
          <a:xfrm>
            <a:off x="3048000" y="2895600"/>
            <a:ext cx="6096000" cy="0"/>
          </a:xfrm>
          <a:prstGeom prst="line">
            <a:avLst/>
          </a:prstGeom>
          <a:ln w="1905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2156397" y="2971800"/>
            <a:ext cx="7879207" cy="584200"/>
          </a:xfrm>
        </p:spPr>
        <p:txBody>
          <a:bodyPr>
            <a:normAutofit fontScale="92500" lnSpcReduction="20000"/>
          </a:bodyPr>
          <a:lstStyle>
            <a:lvl1pPr marL="0" indent="0" algn="ctr">
              <a:buNone/>
              <a:defRPr/>
            </a:lvl1pPr>
          </a:lstStyle>
          <a:p>
            <a:r>
              <a:rPr lang="en-US" sz="3900" dirty="0">
                <a:solidFill>
                  <a:srgbClr val="183962"/>
                </a:solidFill>
                <a:latin typeface="+mj-lt"/>
                <a:ea typeface="Open Sans" panose="020B0606030504020204" pitchFamily="34" charset="0"/>
                <a:cs typeface="Open Sans" panose="020B0606030504020204" pitchFamily="34" charset="0"/>
              </a:rPr>
              <a:t>Presentation Title</a:t>
            </a:r>
            <a:endParaRPr lang="en-US" dirty="0">
              <a:solidFill>
                <a:srgbClr val="183962"/>
              </a:solidFill>
              <a:latin typeface="+mj-lt"/>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25295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tx2"/>
                </a:solidFill>
              </a:defRPr>
            </a:lvl1pPr>
            <a:lvl2pPr marL="742950" indent="-285750">
              <a:buFont typeface="Calibri" panose="020F0502020204030204" pitchFamily="34" charset="0"/>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1389398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197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4819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3.png"/><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4.png"/><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Autofit/>
          </a:bodyPr>
          <a:lstStyle/>
          <a:p>
            <a:r>
              <a:rPr lang="en-US" dirty="0"/>
              <a:t>Click to edit Master title style</a:t>
            </a:r>
            <a:endParaRPr lang="en-JM" dirty="0"/>
          </a:p>
        </p:txBody>
      </p:sp>
      <p:pic>
        <p:nvPicPr>
          <p:cNvPr id="5" name="Picture 4">
            <a:extLst>
              <a:ext uri="{FF2B5EF4-FFF2-40B4-BE49-F238E27FC236}">
                <a16:creationId xmlns:a16="http://schemas.microsoft.com/office/drawing/2014/main" id="{EDE06170-17EE-4E3D-BD04-2F88C137E0D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724400" y="6500614"/>
            <a:ext cx="2743200" cy="357386"/>
          </a:xfrm>
          <a:prstGeom prst="rect">
            <a:avLst/>
          </a:prstGeom>
        </p:spPr>
      </p:pic>
      <p:sp>
        <p:nvSpPr>
          <p:cNvPr id="3" name="Text Placeholder 2"/>
          <p:cNvSpPr>
            <a:spLocks noGrp="1"/>
          </p:cNvSpPr>
          <p:nvPr>
            <p:ph type="body" idx="1"/>
          </p:nvPr>
        </p:nvSpPr>
        <p:spPr>
          <a:xfrm>
            <a:off x="609600" y="1701806"/>
            <a:ext cx="10972800" cy="41655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33744455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8" r:id="rId5"/>
    <p:sldLayoutId id="2147483749" r:id="rId6"/>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defTabSz="914400" rtl="0" eaLnBrk="1" latinLnBrk="0" hangingPunct="1">
        <a:spcBef>
          <a:spcPct val="0"/>
        </a:spcBef>
        <a:buNone/>
        <a:defRPr sz="6600" b="1" i="0" kern="1200">
          <a:solidFill>
            <a:schemeClr val="tx2"/>
          </a:solidFill>
          <a:latin typeface="+mj-lt"/>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3200" kern="1200">
          <a:solidFill>
            <a:schemeClr val="tx2"/>
          </a:solidFill>
          <a:latin typeface="+mj-lt"/>
          <a:ea typeface="+mn-ea"/>
          <a:cs typeface="Open Sans"/>
        </a:defRPr>
      </a:lvl1pPr>
      <a:lvl2pPr marL="742950" indent="-285750" algn="l" defTabSz="914400" rtl="0" eaLnBrk="1" latinLnBrk="0" hangingPunct="1">
        <a:spcBef>
          <a:spcPct val="20000"/>
        </a:spcBef>
        <a:buClr>
          <a:schemeClr val="tx2"/>
        </a:buClr>
        <a:buFont typeface="Calibri" panose="020F0502020204030204" pitchFamily="34" charset="0"/>
        <a:buChar char="▫"/>
        <a:defRPr sz="2800" kern="1200">
          <a:solidFill>
            <a:schemeClr val="tx2"/>
          </a:solidFill>
          <a:latin typeface="+mj-lt"/>
          <a:ea typeface="+mn-ea"/>
          <a:cs typeface="Open Sans"/>
        </a:defRPr>
      </a:lvl2pPr>
      <a:lvl3pPr marL="1143000" indent="-228600" algn="l" defTabSz="914400" rtl="0" eaLnBrk="1" latinLnBrk="0" hangingPunct="1">
        <a:spcBef>
          <a:spcPct val="20000"/>
        </a:spcBef>
        <a:buClr>
          <a:schemeClr val="tx2"/>
        </a:buClr>
        <a:buFont typeface="Calibri" panose="020F0502020204030204" pitchFamily="34" charset="0"/>
        <a:buChar char="–"/>
        <a:defRPr sz="2400" kern="1200">
          <a:solidFill>
            <a:schemeClr val="tx2"/>
          </a:solidFill>
          <a:latin typeface="+mj-lt"/>
          <a:ea typeface="+mn-ea"/>
          <a:cs typeface="Open Sans"/>
        </a:defRPr>
      </a:lvl3pPr>
      <a:lvl4pPr marL="1600200" indent="-228600" algn="l" defTabSz="914400" rtl="0" eaLnBrk="1" latinLnBrk="0" hangingPunct="1">
        <a:spcBef>
          <a:spcPct val="20000"/>
        </a:spcBef>
        <a:buClr>
          <a:schemeClr val="tx2"/>
        </a:buClr>
        <a:buFont typeface="Wingdings" panose="05000000000000000000" pitchFamily="2" charset="2"/>
        <a:buChar char="§"/>
        <a:defRPr sz="2000" kern="1200">
          <a:solidFill>
            <a:schemeClr val="tx2"/>
          </a:solidFill>
          <a:latin typeface="+mj-lt"/>
          <a:ea typeface="+mn-ea"/>
          <a:cs typeface="Open Sans"/>
        </a:defRPr>
      </a:lvl4pPr>
      <a:lvl5pPr marL="2057400" indent="-228600" algn="l" defTabSz="914400" rtl="0" eaLnBrk="1" latinLnBrk="0" hangingPunct="1">
        <a:spcBef>
          <a:spcPct val="20000"/>
        </a:spcBef>
        <a:buClr>
          <a:schemeClr val="tx2"/>
        </a:buClr>
        <a:buFont typeface="Arial" pitchFamily="34" charset="0"/>
        <a:buChar char="»"/>
        <a:defRPr sz="2000" kern="1200">
          <a:solidFill>
            <a:schemeClr val="tx2"/>
          </a:solidFill>
          <a:latin typeface="+mj-lt"/>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Autofit/>
          </a:bodyPr>
          <a:lstStyle/>
          <a:p>
            <a:r>
              <a:rPr lang="en-US" dirty="0"/>
              <a:t>Click to edit Master title style</a:t>
            </a:r>
            <a:endParaRPr lang="en-JM" dirty="0"/>
          </a:p>
        </p:txBody>
      </p:sp>
      <p:sp>
        <p:nvSpPr>
          <p:cNvPr id="3" name="Text Placeholder 2"/>
          <p:cNvSpPr>
            <a:spLocks noGrp="1"/>
          </p:cNvSpPr>
          <p:nvPr>
            <p:ph type="body" idx="1"/>
          </p:nvPr>
        </p:nvSpPr>
        <p:spPr>
          <a:xfrm>
            <a:off x="609600" y="1701806"/>
            <a:ext cx="10972800" cy="41655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pic>
        <p:nvPicPr>
          <p:cNvPr id="5" name="Picture 4" descr="Text, logo&#10;&#10;Description automatically generated">
            <a:extLst>
              <a:ext uri="{FF2B5EF4-FFF2-40B4-BE49-F238E27FC236}">
                <a16:creationId xmlns:a16="http://schemas.microsoft.com/office/drawing/2014/main" id="{29A07525-E9DB-4F95-9511-4A05634699A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023872" y="6324600"/>
            <a:ext cx="3244328" cy="685800"/>
          </a:xfrm>
          <a:prstGeom prst="rect">
            <a:avLst/>
          </a:prstGeom>
        </p:spPr>
      </p:pic>
    </p:spTree>
    <p:extLst>
      <p:ext uri="{BB962C8B-B14F-4D97-AF65-F5344CB8AC3E}">
        <p14:creationId xmlns:p14="http://schemas.microsoft.com/office/powerpoint/2010/main" val="396112333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defTabSz="914400" rtl="0" eaLnBrk="1" latinLnBrk="0" hangingPunct="1">
        <a:spcBef>
          <a:spcPct val="0"/>
        </a:spcBef>
        <a:buNone/>
        <a:defRPr sz="6600" b="1" i="0" kern="1200">
          <a:solidFill>
            <a:schemeClr val="tx2"/>
          </a:solidFill>
          <a:latin typeface="+mj-lt"/>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3200" kern="1200">
          <a:solidFill>
            <a:schemeClr val="tx2"/>
          </a:solidFill>
          <a:latin typeface="+mj-lt"/>
          <a:ea typeface="+mn-ea"/>
          <a:cs typeface="Open Sans"/>
        </a:defRPr>
      </a:lvl1pPr>
      <a:lvl2pPr marL="742950" indent="-285750" algn="l" defTabSz="914400" rtl="0" eaLnBrk="1" latinLnBrk="0" hangingPunct="1">
        <a:spcBef>
          <a:spcPct val="20000"/>
        </a:spcBef>
        <a:buClr>
          <a:schemeClr val="tx2"/>
        </a:buClr>
        <a:buFont typeface="Calibri" panose="020F0502020204030204" pitchFamily="34" charset="0"/>
        <a:buChar char="▫"/>
        <a:defRPr sz="2800" kern="1200">
          <a:solidFill>
            <a:schemeClr val="tx2"/>
          </a:solidFill>
          <a:latin typeface="+mj-lt"/>
          <a:ea typeface="+mn-ea"/>
          <a:cs typeface="Open Sans"/>
        </a:defRPr>
      </a:lvl2pPr>
      <a:lvl3pPr marL="1143000" indent="-228600" algn="l" defTabSz="914400" rtl="0" eaLnBrk="1" latinLnBrk="0" hangingPunct="1">
        <a:spcBef>
          <a:spcPct val="20000"/>
        </a:spcBef>
        <a:buClr>
          <a:schemeClr val="tx2"/>
        </a:buClr>
        <a:buFont typeface="Calibri" panose="020F0502020204030204" pitchFamily="34" charset="0"/>
        <a:buChar char="–"/>
        <a:defRPr sz="2400" kern="1200">
          <a:solidFill>
            <a:schemeClr val="tx2"/>
          </a:solidFill>
          <a:latin typeface="+mj-lt"/>
          <a:ea typeface="+mn-ea"/>
          <a:cs typeface="Open Sans"/>
        </a:defRPr>
      </a:lvl3pPr>
      <a:lvl4pPr marL="1600200" indent="-228600" algn="l" defTabSz="914400" rtl="0" eaLnBrk="1" latinLnBrk="0" hangingPunct="1">
        <a:spcBef>
          <a:spcPct val="20000"/>
        </a:spcBef>
        <a:buClr>
          <a:schemeClr val="tx2"/>
        </a:buClr>
        <a:buFont typeface="Wingdings" panose="05000000000000000000" pitchFamily="2" charset="2"/>
        <a:buChar char="§"/>
        <a:defRPr sz="2000" kern="1200">
          <a:solidFill>
            <a:schemeClr val="tx2"/>
          </a:solidFill>
          <a:latin typeface="+mj-lt"/>
          <a:ea typeface="+mn-ea"/>
          <a:cs typeface="Open Sans"/>
        </a:defRPr>
      </a:lvl4pPr>
      <a:lvl5pPr marL="2057400" indent="-228600" algn="l" defTabSz="914400" rtl="0" eaLnBrk="1" latinLnBrk="0" hangingPunct="1">
        <a:spcBef>
          <a:spcPct val="20000"/>
        </a:spcBef>
        <a:buClr>
          <a:schemeClr val="tx2"/>
        </a:buClr>
        <a:buFont typeface="Arial" pitchFamily="34" charset="0"/>
        <a:buChar char="»"/>
        <a:defRPr sz="2000" kern="1200">
          <a:solidFill>
            <a:schemeClr val="tx2"/>
          </a:solidFill>
          <a:latin typeface="+mj-lt"/>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Autofit/>
          </a:bodyPr>
          <a:lstStyle/>
          <a:p>
            <a:r>
              <a:rPr lang="en-US" dirty="0"/>
              <a:t>Click to edit Master title style</a:t>
            </a:r>
            <a:endParaRPr lang="en-JM" dirty="0"/>
          </a:p>
        </p:txBody>
      </p:sp>
      <p:sp>
        <p:nvSpPr>
          <p:cNvPr id="3" name="Text Placeholder 2"/>
          <p:cNvSpPr>
            <a:spLocks noGrp="1"/>
          </p:cNvSpPr>
          <p:nvPr>
            <p:ph type="body" idx="1"/>
          </p:nvPr>
        </p:nvSpPr>
        <p:spPr>
          <a:xfrm>
            <a:off x="609600" y="1701806"/>
            <a:ext cx="10972800" cy="41655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pic>
        <p:nvPicPr>
          <p:cNvPr id="4" name="Picture 3" descr="A picture containing text, sign, tableware, dishware&#10;&#10;Description automatically generated">
            <a:extLst>
              <a:ext uri="{FF2B5EF4-FFF2-40B4-BE49-F238E27FC236}">
                <a16:creationId xmlns:a16="http://schemas.microsoft.com/office/drawing/2014/main" id="{BD9F05D0-252D-EA8D-99D8-39BA9E8DCA2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51912" y="6401828"/>
            <a:ext cx="1134708" cy="457200"/>
          </a:xfrm>
          <a:prstGeom prst="rect">
            <a:avLst/>
          </a:prstGeom>
        </p:spPr>
      </p:pic>
    </p:spTree>
    <p:extLst>
      <p:ext uri="{BB962C8B-B14F-4D97-AF65-F5344CB8AC3E}">
        <p14:creationId xmlns:p14="http://schemas.microsoft.com/office/powerpoint/2010/main" val="190654501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defTabSz="914400" rtl="0" eaLnBrk="1" latinLnBrk="0" hangingPunct="1">
        <a:spcBef>
          <a:spcPct val="0"/>
        </a:spcBef>
        <a:buNone/>
        <a:defRPr sz="6600" b="1" i="0" kern="1200">
          <a:solidFill>
            <a:schemeClr val="tx2"/>
          </a:solidFill>
          <a:latin typeface="+mj-lt"/>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3200" kern="1200">
          <a:solidFill>
            <a:schemeClr val="tx2"/>
          </a:solidFill>
          <a:latin typeface="+mj-lt"/>
          <a:ea typeface="+mn-ea"/>
          <a:cs typeface="Open Sans"/>
        </a:defRPr>
      </a:lvl1pPr>
      <a:lvl2pPr marL="742950" indent="-285750" algn="l" defTabSz="914400" rtl="0" eaLnBrk="1" latinLnBrk="0" hangingPunct="1">
        <a:spcBef>
          <a:spcPct val="20000"/>
        </a:spcBef>
        <a:buClr>
          <a:schemeClr val="tx2"/>
        </a:buClr>
        <a:buFont typeface="Calibri" panose="020F0502020204030204" pitchFamily="34" charset="0"/>
        <a:buChar char="▫"/>
        <a:defRPr sz="2800" kern="1200">
          <a:solidFill>
            <a:schemeClr val="tx2"/>
          </a:solidFill>
          <a:latin typeface="+mj-lt"/>
          <a:ea typeface="+mn-ea"/>
          <a:cs typeface="Open Sans"/>
        </a:defRPr>
      </a:lvl2pPr>
      <a:lvl3pPr marL="1143000" indent="-228600" algn="l" defTabSz="914400" rtl="0" eaLnBrk="1" latinLnBrk="0" hangingPunct="1">
        <a:spcBef>
          <a:spcPct val="20000"/>
        </a:spcBef>
        <a:buClr>
          <a:schemeClr val="tx2"/>
        </a:buClr>
        <a:buFont typeface="Calibri" panose="020F0502020204030204" pitchFamily="34" charset="0"/>
        <a:buChar char="–"/>
        <a:defRPr sz="2400" kern="1200">
          <a:solidFill>
            <a:schemeClr val="tx2"/>
          </a:solidFill>
          <a:latin typeface="+mj-lt"/>
          <a:ea typeface="+mn-ea"/>
          <a:cs typeface="Open Sans"/>
        </a:defRPr>
      </a:lvl3pPr>
      <a:lvl4pPr marL="1600200" indent="-228600" algn="l" defTabSz="914400" rtl="0" eaLnBrk="1" latinLnBrk="0" hangingPunct="1">
        <a:spcBef>
          <a:spcPct val="20000"/>
        </a:spcBef>
        <a:buClr>
          <a:schemeClr val="tx2"/>
        </a:buClr>
        <a:buFont typeface="Wingdings" panose="05000000000000000000" pitchFamily="2" charset="2"/>
        <a:buChar char="§"/>
        <a:defRPr sz="2000" kern="1200">
          <a:solidFill>
            <a:schemeClr val="tx2"/>
          </a:solidFill>
          <a:latin typeface="+mj-lt"/>
          <a:ea typeface="+mn-ea"/>
          <a:cs typeface="Open Sans"/>
        </a:defRPr>
      </a:lvl4pPr>
      <a:lvl5pPr marL="2057400" indent="-228600" algn="l" defTabSz="914400" rtl="0" eaLnBrk="1" latinLnBrk="0" hangingPunct="1">
        <a:spcBef>
          <a:spcPct val="20000"/>
        </a:spcBef>
        <a:buClr>
          <a:schemeClr val="tx2"/>
        </a:buClr>
        <a:buFont typeface="Arial" pitchFamily="34" charset="0"/>
        <a:buChar char="»"/>
        <a:defRPr sz="2000" kern="1200">
          <a:solidFill>
            <a:schemeClr val="tx2"/>
          </a:solidFill>
          <a:latin typeface="+mj-lt"/>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3BF3D3-6C5E-FD73-E1C6-ECE11B5E18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2B8F02-A703-2142-72EC-1F6D0EC4A5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860C44-6BC2-D963-1E9A-AD09F0F6C0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1E22B-2E0B-417B-AE4B-CD7D36DFE3EA}" type="datetimeFigureOut">
              <a:rPr lang="en-US" smtClean="0"/>
              <a:t>10/18/2023</a:t>
            </a:fld>
            <a:endParaRPr lang="en-US"/>
          </a:p>
        </p:txBody>
      </p:sp>
      <p:sp>
        <p:nvSpPr>
          <p:cNvPr id="5" name="Footer Placeholder 4">
            <a:extLst>
              <a:ext uri="{FF2B5EF4-FFF2-40B4-BE49-F238E27FC236}">
                <a16:creationId xmlns:a16="http://schemas.microsoft.com/office/drawing/2014/main" id="{F9DE0222-F942-4267-0DB8-33AE44EE8E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AF5567-2190-A1D4-CA75-BE1DACCECA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9F9D0-7943-4CB7-9C70-0D90C605D32C}" type="slidenum">
              <a:rPr lang="en-US" smtClean="0"/>
              <a:t>‹#›</a:t>
            </a:fld>
            <a:endParaRPr lang="en-US"/>
          </a:p>
        </p:txBody>
      </p:sp>
    </p:spTree>
    <p:extLst>
      <p:ext uri="{BB962C8B-B14F-4D97-AF65-F5344CB8AC3E}">
        <p14:creationId xmlns:p14="http://schemas.microsoft.com/office/powerpoint/2010/main" val="62413625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5.xml"/><Relationship Id="rId1" Type="http://schemas.openxmlformats.org/officeDocument/2006/relationships/tags" Target="../tags/tag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41298" y="2971800"/>
            <a:ext cx="5909405" cy="584200"/>
          </a:xfrm>
        </p:spPr>
        <p:txBody>
          <a:bodyPr>
            <a:normAutofit fontScale="92500" lnSpcReduction="20000"/>
          </a:bodyPr>
          <a:lstStyle>
            <a:lvl1pPr marL="0" indent="0" algn="ctr">
              <a:buNone/>
              <a:defRPr/>
            </a:lvl1pPr>
          </a:lstStyle>
          <a:p>
            <a:r>
              <a:rPr lang="en-US" sz="3900" dirty="0">
                <a:solidFill>
                  <a:srgbClr val="183962"/>
                </a:solidFill>
                <a:ea typeface="Open Sans" panose="020B0606030504020204" pitchFamily="34" charset="0"/>
                <a:cs typeface="Open Sans" panose="020B0606030504020204" pitchFamily="34" charset="0"/>
              </a:rPr>
              <a:t>FAFSA Basics</a:t>
            </a:r>
            <a:endParaRPr lang="en-US" dirty="0">
              <a:solidFill>
                <a:srgbClr val="183962"/>
              </a:solidFill>
              <a:latin typeface="+mj-lt"/>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9324736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4175B-5CB1-4EFF-895C-8C5C91B3138E}"/>
              </a:ext>
            </a:extLst>
          </p:cNvPr>
          <p:cNvSpPr>
            <a:spLocks noGrp="1"/>
          </p:cNvSpPr>
          <p:nvPr>
            <p:ph type="title"/>
          </p:nvPr>
        </p:nvSpPr>
        <p:spPr/>
        <p:txBody>
          <a:bodyPr/>
          <a:lstStyle/>
          <a:p>
            <a:r>
              <a:rPr lang="en-US" dirty="0"/>
              <a:t>FAFSA parent(s)</a:t>
            </a:r>
          </a:p>
        </p:txBody>
      </p:sp>
      <p:sp>
        <p:nvSpPr>
          <p:cNvPr id="3" name="Content Placeholder 2">
            <a:extLst>
              <a:ext uri="{FF2B5EF4-FFF2-40B4-BE49-F238E27FC236}">
                <a16:creationId xmlns:a16="http://schemas.microsoft.com/office/drawing/2014/main" id="{C20F17BA-8E00-453C-881A-C2DEC7C7F9F2}"/>
              </a:ext>
            </a:extLst>
          </p:cNvPr>
          <p:cNvSpPr>
            <a:spLocks noGrp="1"/>
          </p:cNvSpPr>
          <p:nvPr>
            <p:ph idx="1"/>
          </p:nvPr>
        </p:nvSpPr>
        <p:spPr/>
        <p:txBody>
          <a:bodyPr>
            <a:normAutofit/>
          </a:bodyPr>
          <a:lstStyle/>
          <a:p>
            <a:pPr marL="463550" indent="-463550">
              <a:lnSpc>
                <a:spcPct val="90000"/>
              </a:lnSpc>
              <a:spcBef>
                <a:spcPct val="25000"/>
              </a:spcBef>
              <a:defRPr/>
            </a:pPr>
            <a:r>
              <a:rPr lang="en-US" sz="4000" dirty="0"/>
              <a:t>Biological parent</a:t>
            </a:r>
          </a:p>
          <a:p>
            <a:pPr marL="463550" indent="-463550">
              <a:lnSpc>
                <a:spcPct val="90000"/>
              </a:lnSpc>
              <a:spcBef>
                <a:spcPct val="25000"/>
              </a:spcBef>
              <a:defRPr/>
            </a:pPr>
            <a:r>
              <a:rPr lang="en-US" sz="4000" dirty="0"/>
              <a:t>Stepparent </a:t>
            </a:r>
          </a:p>
          <a:p>
            <a:pPr marL="863600" lvl="1" indent="-463550">
              <a:lnSpc>
                <a:spcPct val="90000"/>
              </a:lnSpc>
              <a:spcBef>
                <a:spcPct val="25000"/>
              </a:spcBef>
              <a:defRPr/>
            </a:pPr>
            <a:r>
              <a:rPr lang="en-US" sz="3600" i="1" dirty="0"/>
              <a:t>If married to biological parent</a:t>
            </a:r>
            <a:endParaRPr lang="en-US" sz="3600" dirty="0"/>
          </a:p>
          <a:p>
            <a:pPr marL="463550" indent="-463550">
              <a:lnSpc>
                <a:spcPct val="90000"/>
              </a:lnSpc>
              <a:spcBef>
                <a:spcPct val="25000"/>
              </a:spcBef>
              <a:defRPr/>
            </a:pPr>
            <a:r>
              <a:rPr lang="en-US" sz="4000" dirty="0"/>
              <a:t>Adoptive parent </a:t>
            </a:r>
          </a:p>
          <a:p>
            <a:pPr marL="863600" lvl="1" indent="-463550">
              <a:lnSpc>
                <a:spcPct val="90000"/>
              </a:lnSpc>
              <a:spcBef>
                <a:spcPct val="25000"/>
              </a:spcBef>
              <a:defRPr/>
            </a:pPr>
            <a:r>
              <a:rPr lang="en-US" sz="3600" i="1" dirty="0"/>
              <a:t>Unless student was in foster care at age 13+</a:t>
            </a:r>
            <a:endParaRPr lang="en-US" sz="3600" b="1" u="sng" dirty="0"/>
          </a:p>
          <a:p>
            <a:pPr marL="0" indent="0">
              <a:lnSpc>
                <a:spcPct val="90000"/>
              </a:lnSpc>
              <a:spcBef>
                <a:spcPct val="25000"/>
              </a:spcBef>
              <a:buNone/>
              <a:defRPr/>
            </a:pPr>
            <a:endParaRPr lang="en-US" sz="4000" dirty="0"/>
          </a:p>
        </p:txBody>
      </p:sp>
    </p:spTree>
    <p:extLst>
      <p:ext uri="{BB962C8B-B14F-4D97-AF65-F5344CB8AC3E}">
        <p14:creationId xmlns:p14="http://schemas.microsoft.com/office/powerpoint/2010/main" val="41217953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4175B-5CB1-4EFF-895C-8C5C91B3138E}"/>
              </a:ext>
            </a:extLst>
          </p:cNvPr>
          <p:cNvSpPr>
            <a:spLocks noGrp="1"/>
          </p:cNvSpPr>
          <p:nvPr>
            <p:ph type="title"/>
          </p:nvPr>
        </p:nvSpPr>
        <p:spPr/>
        <p:txBody>
          <a:bodyPr/>
          <a:lstStyle/>
          <a:p>
            <a:r>
              <a:rPr lang="en-US" dirty="0"/>
              <a:t>Who is </a:t>
            </a:r>
            <a:r>
              <a:rPr lang="en-US" u="sng" dirty="0"/>
              <a:t>NOT</a:t>
            </a:r>
            <a:r>
              <a:rPr lang="en-US" dirty="0"/>
              <a:t> a FAFSA parent*?</a:t>
            </a:r>
          </a:p>
        </p:txBody>
      </p:sp>
      <p:sp>
        <p:nvSpPr>
          <p:cNvPr id="3" name="Content Placeholder 2">
            <a:extLst>
              <a:ext uri="{FF2B5EF4-FFF2-40B4-BE49-F238E27FC236}">
                <a16:creationId xmlns:a16="http://schemas.microsoft.com/office/drawing/2014/main" id="{C20F17BA-8E00-453C-881A-C2DEC7C7F9F2}"/>
              </a:ext>
            </a:extLst>
          </p:cNvPr>
          <p:cNvSpPr>
            <a:spLocks noGrp="1"/>
          </p:cNvSpPr>
          <p:nvPr>
            <p:ph idx="1"/>
          </p:nvPr>
        </p:nvSpPr>
        <p:spPr/>
        <p:txBody>
          <a:bodyPr>
            <a:normAutofit/>
          </a:bodyPr>
          <a:lstStyle/>
          <a:p>
            <a:pPr marL="463550" indent="-463550">
              <a:lnSpc>
                <a:spcPct val="90000"/>
              </a:lnSpc>
              <a:spcBef>
                <a:spcPct val="25000"/>
              </a:spcBef>
              <a:defRPr/>
            </a:pPr>
            <a:r>
              <a:rPr lang="en-US" sz="4000" dirty="0"/>
              <a:t>Grandparent</a:t>
            </a:r>
          </a:p>
          <a:p>
            <a:pPr marL="463550" indent="-463550">
              <a:lnSpc>
                <a:spcPct val="90000"/>
              </a:lnSpc>
              <a:spcBef>
                <a:spcPct val="25000"/>
              </a:spcBef>
              <a:defRPr/>
            </a:pPr>
            <a:r>
              <a:rPr lang="en-US" sz="4000" dirty="0"/>
              <a:t>Aunt/Uncle</a:t>
            </a:r>
          </a:p>
          <a:p>
            <a:pPr marL="463550" indent="-463550">
              <a:lnSpc>
                <a:spcPct val="90000"/>
              </a:lnSpc>
              <a:spcBef>
                <a:spcPct val="25000"/>
              </a:spcBef>
              <a:defRPr/>
            </a:pPr>
            <a:r>
              <a:rPr lang="en-US" sz="4000" dirty="0"/>
              <a:t>Brother/Sister</a:t>
            </a:r>
          </a:p>
          <a:p>
            <a:pPr marL="463550" indent="-463550">
              <a:lnSpc>
                <a:spcPct val="90000"/>
              </a:lnSpc>
              <a:spcBef>
                <a:spcPct val="25000"/>
              </a:spcBef>
              <a:defRPr/>
            </a:pPr>
            <a:r>
              <a:rPr lang="en-US" sz="4000" dirty="0"/>
              <a:t>Legal Guardian</a:t>
            </a:r>
          </a:p>
          <a:p>
            <a:pPr marL="463550" indent="-463550">
              <a:lnSpc>
                <a:spcPct val="90000"/>
              </a:lnSpc>
              <a:spcBef>
                <a:spcPct val="25000"/>
              </a:spcBef>
              <a:defRPr/>
            </a:pPr>
            <a:r>
              <a:rPr lang="en-US" sz="4000" dirty="0"/>
              <a:t>Relative whom claimed the student for tax purposes</a:t>
            </a:r>
          </a:p>
        </p:txBody>
      </p:sp>
      <p:sp>
        <p:nvSpPr>
          <p:cNvPr id="4" name="TextBox 3">
            <a:extLst>
              <a:ext uri="{FF2B5EF4-FFF2-40B4-BE49-F238E27FC236}">
                <a16:creationId xmlns:a16="http://schemas.microsoft.com/office/drawing/2014/main" id="{F389026E-96E9-5548-80EB-F6D15871CE79}"/>
              </a:ext>
            </a:extLst>
          </p:cNvPr>
          <p:cNvSpPr txBox="1"/>
          <p:nvPr/>
        </p:nvSpPr>
        <p:spPr>
          <a:xfrm>
            <a:off x="2057400" y="5924490"/>
            <a:ext cx="8077200" cy="523220"/>
          </a:xfrm>
          <a:prstGeom prst="rect">
            <a:avLst/>
          </a:prstGeom>
          <a:noFill/>
        </p:spPr>
        <p:txBody>
          <a:bodyPr wrap="square" rtlCol="0">
            <a:spAutoFit/>
          </a:bodyPr>
          <a:lstStyle/>
          <a:p>
            <a:pPr algn="ctr"/>
            <a:r>
              <a:rPr lang="en-US" sz="2800" b="1" dirty="0">
                <a:solidFill>
                  <a:srgbClr val="1B365D"/>
                </a:solidFill>
                <a:latin typeface="Calibri"/>
              </a:rPr>
              <a:t>*Unless they have adopted the student</a:t>
            </a:r>
          </a:p>
        </p:txBody>
      </p:sp>
    </p:spTree>
    <p:extLst>
      <p:ext uri="{BB962C8B-B14F-4D97-AF65-F5344CB8AC3E}">
        <p14:creationId xmlns:p14="http://schemas.microsoft.com/office/powerpoint/2010/main" val="7256716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094A0-987F-33B2-6601-16E2FB3298B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904E48A-41B8-0D9E-F111-A3D3BBAD494F}"/>
              </a:ext>
            </a:extLst>
          </p:cNvPr>
          <p:cNvSpPr>
            <a:spLocks noGrp="1"/>
          </p:cNvSpPr>
          <p:nvPr>
            <p:ph idx="1"/>
          </p:nvPr>
        </p:nvSpPr>
        <p:spPr/>
        <p:txBody>
          <a:bodyPr/>
          <a:lstStyle/>
          <a:p>
            <a:endParaRPr lang="en-US" dirty="0"/>
          </a:p>
        </p:txBody>
      </p:sp>
      <p:pic>
        <p:nvPicPr>
          <p:cNvPr id="11" name="Picture 10">
            <a:extLst>
              <a:ext uri="{FF2B5EF4-FFF2-40B4-BE49-F238E27FC236}">
                <a16:creationId xmlns:a16="http://schemas.microsoft.com/office/drawing/2014/main" id="{951B1F07-F176-8289-EDD3-38CF144EC030}"/>
              </a:ext>
            </a:extLst>
          </p:cNvPr>
          <p:cNvPicPr>
            <a:picLocks noChangeAspect="1"/>
          </p:cNvPicPr>
          <p:nvPr/>
        </p:nvPicPr>
        <p:blipFill rotWithShape="1">
          <a:blip r:embed="rId3"/>
          <a:srcRect r="10000"/>
          <a:stretch/>
        </p:blipFill>
        <p:spPr>
          <a:xfrm>
            <a:off x="0" y="0"/>
            <a:ext cx="10972800" cy="6858000"/>
          </a:xfrm>
          <a:prstGeom prst="rect">
            <a:avLst/>
          </a:prstGeom>
        </p:spPr>
      </p:pic>
      <p:sp>
        <p:nvSpPr>
          <p:cNvPr id="5" name="Thought Bubble: Cloud 4">
            <a:extLst>
              <a:ext uri="{FF2B5EF4-FFF2-40B4-BE49-F238E27FC236}">
                <a16:creationId xmlns:a16="http://schemas.microsoft.com/office/drawing/2014/main" id="{C12FEC59-3460-159B-4A76-F40856742A70}"/>
              </a:ext>
            </a:extLst>
          </p:cNvPr>
          <p:cNvSpPr>
            <a:spLocks noChangeAspect="1"/>
          </p:cNvSpPr>
          <p:nvPr/>
        </p:nvSpPr>
        <p:spPr>
          <a:xfrm>
            <a:off x="6858000" y="762000"/>
            <a:ext cx="5280338" cy="26670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Parents without SSNs</a:t>
            </a:r>
          </a:p>
          <a:p>
            <a:pPr algn="ctr"/>
            <a:r>
              <a:rPr lang="en-US" sz="2800" b="1" dirty="0">
                <a:solidFill>
                  <a:sysClr val="windowText" lastClr="000000"/>
                </a:solidFill>
              </a:rPr>
              <a:t>Parents divorced or separated; which parent provided more financial support?</a:t>
            </a:r>
          </a:p>
        </p:txBody>
      </p:sp>
      <p:sp>
        <p:nvSpPr>
          <p:cNvPr id="14" name="Speech Bubble: Rectangle with Corners Rounded 13">
            <a:extLst>
              <a:ext uri="{FF2B5EF4-FFF2-40B4-BE49-F238E27FC236}">
                <a16:creationId xmlns:a16="http://schemas.microsoft.com/office/drawing/2014/main" id="{C1F6BF4F-719D-D1DA-2744-5854D9B485CE}"/>
              </a:ext>
            </a:extLst>
          </p:cNvPr>
          <p:cNvSpPr/>
          <p:nvPr/>
        </p:nvSpPr>
        <p:spPr>
          <a:xfrm>
            <a:off x="8458200" y="4724400"/>
            <a:ext cx="3657600" cy="1371600"/>
          </a:xfrm>
          <a:prstGeom prst="wedgeRoundRectCallout">
            <a:avLst>
              <a:gd name="adj1" fmla="val -44424"/>
              <a:gd name="adj2" fmla="val 75645"/>
              <a:gd name="adj3" fmla="val 16667"/>
            </a:avLst>
          </a:prstGeom>
          <a:solidFill>
            <a:schemeClr val="bg1"/>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ysClr val="windowText" lastClr="000000"/>
              </a:solidFill>
            </a:endParaRPr>
          </a:p>
          <a:p>
            <a:pPr algn="ctr"/>
            <a:r>
              <a:rPr lang="en-US" sz="2400" b="1" dirty="0">
                <a:solidFill>
                  <a:sysClr val="windowText" lastClr="000000"/>
                </a:solidFill>
              </a:rPr>
              <a:t>If parent is remarried, then FAFSA will also need stepparent’s info.</a:t>
            </a:r>
          </a:p>
          <a:p>
            <a:pPr algn="ctr"/>
            <a:endParaRPr lang="en-US" dirty="0">
              <a:solidFill>
                <a:schemeClr val="tx1"/>
              </a:solidFill>
            </a:endParaRPr>
          </a:p>
        </p:txBody>
      </p:sp>
    </p:spTree>
    <p:extLst>
      <p:ext uri="{BB962C8B-B14F-4D97-AF65-F5344CB8AC3E}">
        <p14:creationId xmlns:p14="http://schemas.microsoft.com/office/powerpoint/2010/main" val="328189483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094A0-987F-33B2-6601-16E2FB3298B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904E48A-41B8-0D9E-F111-A3D3BBAD494F}"/>
              </a:ext>
            </a:extLst>
          </p:cNvPr>
          <p:cNvSpPr>
            <a:spLocks noGrp="1"/>
          </p:cNvSpPr>
          <p:nvPr>
            <p:ph idx="1"/>
          </p:nvPr>
        </p:nvSpPr>
        <p:spPr/>
        <p:txBody>
          <a:bodyPr/>
          <a:lstStyle/>
          <a:p>
            <a:endParaRPr lang="en-US" dirty="0"/>
          </a:p>
        </p:txBody>
      </p:sp>
      <p:pic>
        <p:nvPicPr>
          <p:cNvPr id="4" name="Picture 3" descr="Screenshot of the introduction to the Student Financials section, which informs the student that the next series of pages will help schools determine their ability to pay for college without financial aid. ">
            <a:extLst>
              <a:ext uri="{FF2B5EF4-FFF2-40B4-BE49-F238E27FC236}">
                <a16:creationId xmlns:a16="http://schemas.microsoft.com/office/drawing/2014/main" id="{3CA90B76-5743-4535-8224-5B1244B7E787}"/>
              </a:ext>
            </a:extLst>
          </p:cNvPr>
          <p:cNvPicPr>
            <a:picLocks noChangeAspect="1"/>
          </p:cNvPicPr>
          <p:nvPr/>
        </p:nvPicPr>
        <p:blipFill>
          <a:blip r:embed="rId3"/>
          <a:stretch>
            <a:fillRect/>
          </a:stretch>
        </p:blipFill>
        <p:spPr>
          <a:xfrm>
            <a:off x="0" y="0"/>
            <a:ext cx="12161520" cy="4278715"/>
          </a:xfrm>
          <a:prstGeom prst="rect">
            <a:avLst/>
          </a:prstGeom>
          <a:ln w="12700">
            <a:solidFill>
              <a:schemeClr val="tx1"/>
            </a:solidFill>
          </a:ln>
        </p:spPr>
      </p:pic>
      <p:sp>
        <p:nvSpPr>
          <p:cNvPr id="5" name="Thought Bubble: Cloud 4">
            <a:extLst>
              <a:ext uri="{FF2B5EF4-FFF2-40B4-BE49-F238E27FC236}">
                <a16:creationId xmlns:a16="http://schemas.microsoft.com/office/drawing/2014/main" id="{C12FEC59-3460-159B-4A76-F40856742A70}"/>
              </a:ext>
            </a:extLst>
          </p:cNvPr>
          <p:cNvSpPr>
            <a:spLocks noChangeAspect="1"/>
          </p:cNvSpPr>
          <p:nvPr/>
        </p:nvSpPr>
        <p:spPr>
          <a:xfrm>
            <a:off x="8534400" y="0"/>
            <a:ext cx="3657600" cy="2450592"/>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Parents without SSNs</a:t>
            </a:r>
          </a:p>
          <a:p>
            <a:pPr algn="ctr"/>
            <a:r>
              <a:rPr lang="en-US" sz="2800" b="1" dirty="0">
                <a:solidFill>
                  <a:sysClr val="windowText" lastClr="000000"/>
                </a:solidFill>
              </a:rPr>
              <a:t>When must someone file taxes?</a:t>
            </a:r>
          </a:p>
        </p:txBody>
      </p:sp>
    </p:spTree>
    <p:extLst>
      <p:ext uri="{BB962C8B-B14F-4D97-AF65-F5344CB8AC3E}">
        <p14:creationId xmlns:p14="http://schemas.microsoft.com/office/powerpoint/2010/main" val="5540274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EEC6E-D9DB-4B1F-8C64-D48AF87A8F9C}"/>
              </a:ext>
            </a:extLst>
          </p:cNvPr>
          <p:cNvSpPr>
            <a:spLocks noGrp="1"/>
          </p:cNvSpPr>
          <p:nvPr>
            <p:ph type="title"/>
          </p:nvPr>
        </p:nvSpPr>
        <p:spPr/>
        <p:txBody>
          <a:bodyPr/>
          <a:lstStyle/>
          <a:p>
            <a:r>
              <a:rPr lang="en-US" dirty="0"/>
              <a:t>2022 IRS Filing Requirements</a:t>
            </a:r>
          </a:p>
        </p:txBody>
      </p:sp>
      <p:sp>
        <p:nvSpPr>
          <p:cNvPr id="3" name="Content Placeholder 2">
            <a:extLst>
              <a:ext uri="{FF2B5EF4-FFF2-40B4-BE49-F238E27FC236}">
                <a16:creationId xmlns:a16="http://schemas.microsoft.com/office/drawing/2014/main" id="{17FF24B0-CECE-D6EE-0B7B-674628CA99C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3A893AD-4031-E70C-8681-BC918D9D661A}"/>
              </a:ext>
            </a:extLst>
          </p:cNvPr>
          <p:cNvPicPr>
            <a:picLocks noChangeAspect="1"/>
          </p:cNvPicPr>
          <p:nvPr/>
        </p:nvPicPr>
        <p:blipFill>
          <a:blip r:embed="rId2"/>
          <a:stretch>
            <a:fillRect/>
          </a:stretch>
        </p:blipFill>
        <p:spPr>
          <a:xfrm>
            <a:off x="1447800" y="1523514"/>
            <a:ext cx="9144000" cy="5105886"/>
          </a:xfrm>
          <a:prstGeom prst="rect">
            <a:avLst/>
          </a:prstGeom>
        </p:spPr>
      </p:pic>
      <p:sp>
        <p:nvSpPr>
          <p:cNvPr id="11" name="Rectangle 10">
            <a:extLst>
              <a:ext uri="{FF2B5EF4-FFF2-40B4-BE49-F238E27FC236}">
                <a16:creationId xmlns:a16="http://schemas.microsoft.com/office/drawing/2014/main" id="{B560C761-3DFD-845E-B373-D51861456E2E}"/>
              </a:ext>
            </a:extLst>
          </p:cNvPr>
          <p:cNvSpPr/>
          <p:nvPr/>
        </p:nvSpPr>
        <p:spPr>
          <a:xfrm>
            <a:off x="1524000" y="2590800"/>
            <a:ext cx="3200400" cy="425116"/>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BB594C5B-6174-F45A-A4CF-C22C4785B38A}"/>
              </a:ext>
            </a:extLst>
          </p:cNvPr>
          <p:cNvSpPr/>
          <p:nvPr/>
        </p:nvSpPr>
        <p:spPr>
          <a:xfrm>
            <a:off x="7924800" y="2590800"/>
            <a:ext cx="2514600" cy="425116"/>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47C7A4AD-90D5-E26A-BCC1-230B74FCD6C1}"/>
              </a:ext>
            </a:extLst>
          </p:cNvPr>
          <p:cNvSpPr/>
          <p:nvPr/>
        </p:nvSpPr>
        <p:spPr>
          <a:xfrm>
            <a:off x="1524000" y="3384884"/>
            <a:ext cx="3200400" cy="425116"/>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83A46FAF-1230-2411-B3FD-375A8157C9D9}"/>
              </a:ext>
            </a:extLst>
          </p:cNvPr>
          <p:cNvSpPr/>
          <p:nvPr/>
        </p:nvSpPr>
        <p:spPr>
          <a:xfrm>
            <a:off x="7924800" y="3384884"/>
            <a:ext cx="2514600" cy="425116"/>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5C2BEDC8-F1D0-063C-4EB7-D5DDE0F64C5F}"/>
              </a:ext>
            </a:extLst>
          </p:cNvPr>
          <p:cNvSpPr/>
          <p:nvPr/>
        </p:nvSpPr>
        <p:spPr>
          <a:xfrm>
            <a:off x="1524000" y="4876800"/>
            <a:ext cx="3200400" cy="425116"/>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614003ED-C9CA-54CD-EA31-FF5EFF2DBC76}"/>
              </a:ext>
            </a:extLst>
          </p:cNvPr>
          <p:cNvSpPr/>
          <p:nvPr/>
        </p:nvSpPr>
        <p:spPr>
          <a:xfrm>
            <a:off x="7924800" y="4876800"/>
            <a:ext cx="2514600" cy="425116"/>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4189066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A5C30-7424-4400-9B78-60FACD6C481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89D7B48-3A2D-49FD-832E-9F668787804C}"/>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CA3E1598-762D-4A70-8302-106AFE471355}"/>
              </a:ext>
            </a:extLst>
          </p:cNvPr>
          <p:cNvPicPr>
            <a:picLocks noChangeAspect="1"/>
          </p:cNvPicPr>
          <p:nvPr/>
        </p:nvPicPr>
        <p:blipFill rotWithShape="1">
          <a:blip r:embed="rId4"/>
          <a:srcRect b="11111"/>
          <a:stretch/>
        </p:blipFill>
        <p:spPr>
          <a:xfrm>
            <a:off x="0" y="0"/>
            <a:ext cx="12192000" cy="6096000"/>
          </a:xfrm>
          <a:prstGeom prst="rect">
            <a:avLst/>
          </a:prstGeom>
        </p:spPr>
      </p:pic>
      <p:cxnSp>
        <p:nvCxnSpPr>
          <p:cNvPr id="7" name="Straight Connector 6">
            <a:extLst>
              <a:ext uri="{FF2B5EF4-FFF2-40B4-BE49-F238E27FC236}">
                <a16:creationId xmlns:a16="http://schemas.microsoft.com/office/drawing/2014/main" id="{573E8F19-9277-85BE-7026-9F65EF26E334}"/>
              </a:ext>
            </a:extLst>
          </p:cNvPr>
          <p:cNvCxnSpPr/>
          <p:nvPr/>
        </p:nvCxnSpPr>
        <p:spPr>
          <a:xfrm>
            <a:off x="6248400" y="381000"/>
            <a:ext cx="1371600" cy="0"/>
          </a:xfrm>
          <a:prstGeom prst="line">
            <a:avLst/>
          </a:prstGeom>
          <a:noFill/>
          <a:ln w="38100" cap="flat" cmpd="sng" algn="ctr">
            <a:solidFill>
              <a:srgbClr val="FF0F00"/>
            </a:solidFill>
            <a:prstDash val="solid"/>
          </a:ln>
          <a:effectLst>
            <a:outerShdw blurRad="40000" dist="23000" dir="5400000" rotWithShape="0">
              <a:srgbClr val="000000">
                <a:alpha val="35000"/>
              </a:srgbClr>
            </a:outerShdw>
          </a:effectLst>
        </p:spPr>
      </p:cxnSp>
      <p:sp>
        <p:nvSpPr>
          <p:cNvPr id="4" name="Arrow: Down 3">
            <a:extLst>
              <a:ext uri="{FF2B5EF4-FFF2-40B4-BE49-F238E27FC236}">
                <a16:creationId xmlns:a16="http://schemas.microsoft.com/office/drawing/2014/main" id="{843D1850-379C-E918-6B1C-83E28FE4DC71}"/>
              </a:ext>
            </a:extLst>
          </p:cNvPr>
          <p:cNvSpPr/>
          <p:nvPr/>
        </p:nvSpPr>
        <p:spPr>
          <a:xfrm rot="3864632">
            <a:off x="8761765" y="626441"/>
            <a:ext cx="484632"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5332663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67400" y="2819401"/>
            <a:ext cx="4800597" cy="1361435"/>
          </a:xfrm>
        </p:spPr>
        <p:txBody>
          <a:bodyPr>
            <a:normAutofit/>
          </a:bodyPr>
          <a:lstStyle/>
          <a:p>
            <a:pPr marL="0" indent="0" algn="ctr">
              <a:buNone/>
            </a:pPr>
            <a:r>
              <a:rPr lang="en-US" sz="4000" b="1" dirty="0"/>
              <a:t>jason.seay@tn.gov</a:t>
            </a:r>
            <a:br>
              <a:rPr lang="en-US" sz="4000" b="1" dirty="0"/>
            </a:br>
            <a:r>
              <a:rPr lang="en-US" sz="4000" b="1" dirty="0"/>
              <a:t>615-319-1740</a:t>
            </a:r>
            <a:endParaRPr lang="en-US" sz="3600" b="1" dirty="0"/>
          </a:p>
        </p:txBody>
      </p:sp>
      <p:pic>
        <p:nvPicPr>
          <p:cNvPr id="3"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31328" t="21824" r="30446" b="21937"/>
          <a:stretch/>
        </p:blipFill>
        <p:spPr bwMode="auto">
          <a:xfrm>
            <a:off x="2286000" y="2661726"/>
            <a:ext cx="1676400" cy="16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825"/>
          <a:stretch/>
        </p:blipFill>
        <p:spPr bwMode="auto">
          <a:xfrm>
            <a:off x="3988536" y="2851297"/>
            <a:ext cx="1784343"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940"/>
          <a:stretch/>
        </p:blipFill>
        <p:spPr bwMode="auto">
          <a:xfrm>
            <a:off x="3996750" y="3505200"/>
            <a:ext cx="1781573"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6019800" y="2837937"/>
            <a:ext cx="0" cy="1253050"/>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pic>
        <p:nvPicPr>
          <p:cNvPr id="7" name="Picture 2" descr="C:\Users\cb50344\AppData\Local\Microsoft\Windows\INetCache\IE\5N0HM600\Twitter_bird_logo[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1" y="4818606"/>
            <a:ext cx="633681" cy="51539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953000" y="4749225"/>
            <a:ext cx="1933350"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a:ea typeface="Open Sans" panose="020B0606030504020204" pitchFamily="34" charset="0"/>
                <a:cs typeface="Open Sans" panose="020B0606030504020204" pitchFamily="34" charset="0"/>
              </a:rPr>
              <a:t>tnpromise</a:t>
            </a:r>
            <a:endParaRPr kumimoji="0" lang="en-US" sz="3200" b="1" i="0" u="none" strike="noStrike" kern="1200" cap="none" spc="0" normalizeH="0" baseline="0" noProof="0" dirty="0">
              <a:ln>
                <a:noFill/>
              </a:ln>
              <a:solidFill>
                <a:srgbClr val="FF0000"/>
              </a:solidFill>
              <a:effectLst/>
              <a:uLnTx/>
              <a:uFillTx/>
              <a:latin typeface="Calibri"/>
              <a:ea typeface="Open Sans" panose="020B0606030504020204" pitchFamily="34" charset="0"/>
              <a:cs typeface="Open Sans" panose="020B0606030504020204" pitchFamily="34" charset="0"/>
            </a:endParaRPr>
          </a:p>
        </p:txBody>
      </p:sp>
      <p:pic>
        <p:nvPicPr>
          <p:cNvPr id="9" name="Picture 2" descr="Website Icon - Westside Regional Center">
            <a:extLst>
              <a:ext uri="{FF2B5EF4-FFF2-40B4-BE49-F238E27FC236}">
                <a16:creationId xmlns:a16="http://schemas.microsoft.com/office/drawing/2014/main" id="{DDF7AE2D-952F-4E11-B448-466AB32A88C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541020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AB18392-8E42-440F-AF34-8E8D425E5BB4}"/>
              </a:ext>
            </a:extLst>
          </p:cNvPr>
          <p:cNvSpPr/>
          <p:nvPr/>
        </p:nvSpPr>
        <p:spPr>
          <a:xfrm>
            <a:off x="4952871" y="5435025"/>
            <a:ext cx="2895729"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Open Sans" panose="020B0606030504020204" pitchFamily="34" charset="0"/>
                <a:cs typeface="Open Sans" panose="020B0606030504020204" pitchFamily="34" charset="0"/>
              </a:rPr>
              <a:t>collegefortn.org</a:t>
            </a:r>
          </a:p>
        </p:txBody>
      </p:sp>
    </p:spTree>
    <p:extLst>
      <p:ext uri="{BB962C8B-B14F-4D97-AF65-F5344CB8AC3E}">
        <p14:creationId xmlns:p14="http://schemas.microsoft.com/office/powerpoint/2010/main" val="383172821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8598-D63D-1DDC-4EFD-7A833EC6C73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9685069-7F66-9E5D-B7DD-7198524F8B8B}"/>
              </a:ext>
            </a:extLst>
          </p:cNvPr>
          <p:cNvSpPr>
            <a:spLocks noGrp="1"/>
          </p:cNvSpPr>
          <p:nvPr>
            <p:ph idx="1"/>
          </p:nvPr>
        </p:nvSpPr>
        <p:spPr/>
        <p:txBody>
          <a:bodyPr/>
          <a:lstStyle/>
          <a:p>
            <a:endParaRPr lang="en-US" dirty="0"/>
          </a:p>
        </p:txBody>
      </p:sp>
      <p:pic>
        <p:nvPicPr>
          <p:cNvPr id="4" name="Picture 3" descr="Screenshot continuation of the Student Demographics section, which asks the student to select the correct citizenship status: “U.S. citizen or national,” “Eligible noncitizen,” or “Neither U.S. citizen nor eligible noncitizen.”">
            <a:extLst>
              <a:ext uri="{FF2B5EF4-FFF2-40B4-BE49-F238E27FC236}">
                <a16:creationId xmlns:a16="http://schemas.microsoft.com/office/drawing/2014/main" id="{2869CE89-4DB8-0CF8-A8C6-3F62ECA1069E}"/>
              </a:ext>
            </a:extLst>
          </p:cNvPr>
          <p:cNvPicPr>
            <a:picLocks noChangeAspect="1"/>
          </p:cNvPicPr>
          <p:nvPr/>
        </p:nvPicPr>
        <p:blipFill>
          <a:blip r:embed="rId3"/>
          <a:stretch>
            <a:fillRect/>
          </a:stretch>
        </p:blipFill>
        <p:spPr>
          <a:xfrm>
            <a:off x="-1" y="-1"/>
            <a:ext cx="12161520" cy="5744622"/>
          </a:xfrm>
          <a:prstGeom prst="rect">
            <a:avLst/>
          </a:prstGeom>
          <a:ln w="12700">
            <a:solidFill>
              <a:schemeClr val="tx1"/>
            </a:solidFill>
          </a:ln>
        </p:spPr>
      </p:pic>
      <p:sp>
        <p:nvSpPr>
          <p:cNvPr id="5" name="Thought Bubble: Cloud 4">
            <a:extLst>
              <a:ext uri="{FF2B5EF4-FFF2-40B4-BE49-F238E27FC236}">
                <a16:creationId xmlns:a16="http://schemas.microsoft.com/office/drawing/2014/main" id="{4D8848A5-8659-50B0-73B7-90A2F691213A}"/>
              </a:ext>
            </a:extLst>
          </p:cNvPr>
          <p:cNvSpPr>
            <a:spLocks noChangeAspect="1"/>
          </p:cNvSpPr>
          <p:nvPr/>
        </p:nvSpPr>
        <p:spPr>
          <a:xfrm>
            <a:off x="8077200" y="0"/>
            <a:ext cx="4094328" cy="27432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Parents without SSNs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a:ea typeface="+mn-ea"/>
                <a:cs typeface="+mn-cs"/>
              </a:rPr>
              <a:t>Is the student an eligible noncitizen?</a:t>
            </a:r>
          </a:p>
        </p:txBody>
      </p:sp>
    </p:spTree>
    <p:extLst>
      <p:ext uri="{BB962C8B-B14F-4D97-AF65-F5344CB8AC3E}">
        <p14:creationId xmlns:p14="http://schemas.microsoft.com/office/powerpoint/2010/main" val="407242325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2965-C2A1-43C7-9296-1CF038B8CB59}"/>
              </a:ext>
            </a:extLst>
          </p:cNvPr>
          <p:cNvSpPr>
            <a:spLocks noGrp="1"/>
          </p:cNvSpPr>
          <p:nvPr>
            <p:ph type="title"/>
          </p:nvPr>
        </p:nvSpPr>
        <p:spPr/>
        <p:txBody>
          <a:bodyPr/>
          <a:lstStyle/>
          <a:p>
            <a:r>
              <a:rPr lang="en-US" dirty="0"/>
              <a:t>I am an eligible noncitizen</a:t>
            </a:r>
          </a:p>
        </p:txBody>
      </p:sp>
      <p:sp>
        <p:nvSpPr>
          <p:cNvPr id="3" name="Content Placeholder 2">
            <a:extLst>
              <a:ext uri="{FF2B5EF4-FFF2-40B4-BE49-F238E27FC236}">
                <a16:creationId xmlns:a16="http://schemas.microsoft.com/office/drawing/2014/main" id="{9B03E925-BCF7-4647-99BC-3EB6BC9870C1}"/>
              </a:ext>
            </a:extLst>
          </p:cNvPr>
          <p:cNvSpPr>
            <a:spLocks noGrp="1"/>
          </p:cNvSpPr>
          <p:nvPr>
            <p:ph idx="1"/>
          </p:nvPr>
        </p:nvSpPr>
        <p:spPr/>
        <p:txBody>
          <a:bodyPr/>
          <a:lstStyle/>
          <a:p>
            <a:r>
              <a:rPr lang="en-US" dirty="0"/>
              <a:t>U.S. permanent residents</a:t>
            </a:r>
          </a:p>
          <a:p>
            <a:r>
              <a:rPr lang="en-US" dirty="0"/>
              <a:t>Individuals with an I-94 showing:</a:t>
            </a:r>
            <a:br>
              <a:rPr lang="en-US" dirty="0"/>
            </a:br>
            <a:r>
              <a:rPr lang="en-US" dirty="0"/>
              <a:t>Refugee, Asylee, Cuban-Haitian</a:t>
            </a:r>
            <a:br>
              <a:rPr lang="en-US" dirty="0"/>
            </a:br>
            <a:r>
              <a:rPr lang="en-US" dirty="0"/>
              <a:t>Entrant, or Parolee</a:t>
            </a:r>
          </a:p>
          <a:p>
            <a:r>
              <a:rPr lang="en-US" dirty="0"/>
              <a:t>Victims of human trafficking</a:t>
            </a:r>
            <a:br>
              <a:rPr lang="en-US" dirty="0"/>
            </a:br>
            <a:r>
              <a:rPr lang="en-US" dirty="0"/>
              <a:t>(T-Visa)</a:t>
            </a:r>
          </a:p>
          <a:p>
            <a:r>
              <a:rPr lang="en-US" dirty="0"/>
              <a:t>Battered immigrants and children</a:t>
            </a:r>
          </a:p>
        </p:txBody>
      </p:sp>
      <p:sp>
        <p:nvSpPr>
          <p:cNvPr id="4" name="AutoShape 2" descr="12.1 List A Documents That Establish Identity and Employment ...">
            <a:extLst>
              <a:ext uri="{FF2B5EF4-FFF2-40B4-BE49-F238E27FC236}">
                <a16:creationId xmlns:a16="http://schemas.microsoft.com/office/drawing/2014/main" id="{F5DF6BE3-83F1-403C-BD8B-AF78ECEC7FF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3FCF041C-7EA0-4805-879B-6A99E7A8AEB2}"/>
              </a:ext>
            </a:extLst>
          </p:cNvPr>
          <p:cNvPicPr>
            <a:picLocks noChangeAspect="1"/>
          </p:cNvPicPr>
          <p:nvPr/>
        </p:nvPicPr>
        <p:blipFill>
          <a:blip r:embed="rId2"/>
          <a:stretch>
            <a:fillRect/>
          </a:stretch>
        </p:blipFill>
        <p:spPr>
          <a:xfrm>
            <a:off x="7910181" y="1770987"/>
            <a:ext cx="3200400" cy="2048257"/>
          </a:xfrm>
          <a:prstGeom prst="rect">
            <a:avLst/>
          </a:prstGeom>
        </p:spPr>
      </p:pic>
      <p:pic>
        <p:nvPicPr>
          <p:cNvPr id="9" name="Picture 8">
            <a:extLst>
              <a:ext uri="{FF2B5EF4-FFF2-40B4-BE49-F238E27FC236}">
                <a16:creationId xmlns:a16="http://schemas.microsoft.com/office/drawing/2014/main" id="{2510CA4D-16E1-440C-AAE8-BAB05DB94DB8}"/>
              </a:ext>
            </a:extLst>
          </p:cNvPr>
          <p:cNvPicPr>
            <a:picLocks noChangeAspect="1"/>
          </p:cNvPicPr>
          <p:nvPr/>
        </p:nvPicPr>
        <p:blipFill>
          <a:blip r:embed="rId3"/>
          <a:stretch>
            <a:fillRect/>
          </a:stretch>
        </p:blipFill>
        <p:spPr>
          <a:xfrm>
            <a:off x="7133562" y="3971639"/>
            <a:ext cx="4753638" cy="2048161"/>
          </a:xfrm>
          <a:prstGeom prst="rect">
            <a:avLst/>
          </a:prstGeom>
        </p:spPr>
      </p:pic>
    </p:spTree>
    <p:extLst>
      <p:ext uri="{BB962C8B-B14F-4D97-AF65-F5344CB8AC3E}">
        <p14:creationId xmlns:p14="http://schemas.microsoft.com/office/powerpoint/2010/main" val="283903359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2965-C2A1-43C7-9296-1CF038B8CB59}"/>
              </a:ext>
            </a:extLst>
          </p:cNvPr>
          <p:cNvSpPr>
            <a:spLocks noGrp="1"/>
          </p:cNvSpPr>
          <p:nvPr>
            <p:ph type="title"/>
          </p:nvPr>
        </p:nvSpPr>
        <p:spPr/>
        <p:txBody>
          <a:bodyPr/>
          <a:lstStyle/>
          <a:p>
            <a:r>
              <a:rPr lang="en-US" sz="5400" dirty="0"/>
              <a:t>Neither citizen nor eligible noncitizen</a:t>
            </a:r>
          </a:p>
        </p:txBody>
      </p:sp>
      <p:sp>
        <p:nvSpPr>
          <p:cNvPr id="3" name="Content Placeholder 2">
            <a:extLst>
              <a:ext uri="{FF2B5EF4-FFF2-40B4-BE49-F238E27FC236}">
                <a16:creationId xmlns:a16="http://schemas.microsoft.com/office/drawing/2014/main" id="{9B03E925-BCF7-4647-99BC-3EB6BC9870C1}"/>
              </a:ext>
            </a:extLst>
          </p:cNvPr>
          <p:cNvSpPr>
            <a:spLocks noGrp="1"/>
          </p:cNvSpPr>
          <p:nvPr>
            <p:ph idx="1"/>
          </p:nvPr>
        </p:nvSpPr>
        <p:spPr>
          <a:xfrm>
            <a:off x="609600" y="1701806"/>
            <a:ext cx="6096000" cy="4165599"/>
          </a:xfrm>
        </p:spPr>
        <p:txBody>
          <a:bodyPr/>
          <a:lstStyle/>
          <a:p>
            <a:r>
              <a:rPr lang="en-US" dirty="0"/>
              <a:t>Holders of nonimmigrant visas (e.g. student, work, tourist)</a:t>
            </a:r>
          </a:p>
          <a:p>
            <a:r>
              <a:rPr lang="en-US" dirty="0"/>
              <a:t>Individuals with Temporary Protected Status (TPS)</a:t>
            </a:r>
          </a:p>
          <a:p>
            <a:r>
              <a:rPr lang="en-US" dirty="0"/>
              <a:t>Deferred Action for Childhood Arrivals (DACA) recipients</a:t>
            </a:r>
          </a:p>
        </p:txBody>
      </p:sp>
      <p:sp>
        <p:nvSpPr>
          <p:cNvPr id="4" name="AutoShape 2" descr="12.1 List A Documents That Establish Identity and Employment ...">
            <a:extLst>
              <a:ext uri="{FF2B5EF4-FFF2-40B4-BE49-F238E27FC236}">
                <a16:creationId xmlns:a16="http://schemas.microsoft.com/office/drawing/2014/main" id="{F5DF6BE3-83F1-403C-BD8B-AF78ECEC7FF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08D5B68D-85B8-CB88-7DF2-78320E64909B}"/>
              </a:ext>
            </a:extLst>
          </p:cNvPr>
          <p:cNvPicPr>
            <a:picLocks noChangeAspect="1"/>
          </p:cNvPicPr>
          <p:nvPr/>
        </p:nvPicPr>
        <p:blipFill>
          <a:blip r:embed="rId2"/>
          <a:stretch>
            <a:fillRect/>
          </a:stretch>
        </p:blipFill>
        <p:spPr>
          <a:xfrm>
            <a:off x="7162800" y="1676400"/>
            <a:ext cx="3200400" cy="2101361"/>
          </a:xfrm>
          <a:prstGeom prst="rect">
            <a:avLst/>
          </a:prstGeom>
        </p:spPr>
      </p:pic>
      <p:pic>
        <p:nvPicPr>
          <p:cNvPr id="10" name="Picture 9">
            <a:extLst>
              <a:ext uri="{FF2B5EF4-FFF2-40B4-BE49-F238E27FC236}">
                <a16:creationId xmlns:a16="http://schemas.microsoft.com/office/drawing/2014/main" id="{2C3BE106-B545-64C7-1D58-58E954459F31}"/>
              </a:ext>
            </a:extLst>
          </p:cNvPr>
          <p:cNvPicPr>
            <a:picLocks noChangeAspect="1"/>
          </p:cNvPicPr>
          <p:nvPr/>
        </p:nvPicPr>
        <p:blipFill>
          <a:blip r:embed="rId3"/>
          <a:stretch>
            <a:fillRect/>
          </a:stretch>
        </p:blipFill>
        <p:spPr>
          <a:xfrm>
            <a:off x="7086600" y="3810000"/>
            <a:ext cx="3383280" cy="2283714"/>
          </a:xfrm>
          <a:prstGeom prst="rect">
            <a:avLst/>
          </a:prstGeom>
        </p:spPr>
      </p:pic>
    </p:spTree>
    <p:extLst>
      <p:ext uri="{BB962C8B-B14F-4D97-AF65-F5344CB8AC3E}">
        <p14:creationId xmlns:p14="http://schemas.microsoft.com/office/powerpoint/2010/main" val="310004579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88CE-6A16-C8FC-DF1A-B40845B495B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79F170A-C7FF-19B5-BE7F-DCBFE267E66C}"/>
              </a:ext>
            </a:extLst>
          </p:cNvPr>
          <p:cNvSpPr>
            <a:spLocks noGrp="1"/>
          </p:cNvSpPr>
          <p:nvPr>
            <p:ph idx="1"/>
          </p:nvPr>
        </p:nvSpPr>
        <p:spPr/>
        <p:txBody>
          <a:bodyPr/>
          <a:lstStyle/>
          <a:p>
            <a:endParaRPr lang="en-US" dirty="0"/>
          </a:p>
        </p:txBody>
      </p:sp>
      <p:pic>
        <p:nvPicPr>
          <p:cNvPr id="4" name="Picture 3" descr="Screenshot continuation of the Personal Circumstances section, which lists a series of statements for the student to select all that apply. These statements include military status, having children or other dependents, and dependency status (orphan, ward of the state, foster care, emancipated minor, and/or under a guardianship). ">
            <a:extLst>
              <a:ext uri="{FF2B5EF4-FFF2-40B4-BE49-F238E27FC236}">
                <a16:creationId xmlns:a16="http://schemas.microsoft.com/office/drawing/2014/main" id="{C4D01BF7-8C50-AAC8-135C-1C18AFC45CFA}"/>
              </a:ext>
            </a:extLst>
          </p:cNvPr>
          <p:cNvPicPr>
            <a:picLocks noChangeAspect="1"/>
          </p:cNvPicPr>
          <p:nvPr/>
        </p:nvPicPr>
        <p:blipFill>
          <a:blip r:embed="rId3"/>
          <a:stretch>
            <a:fillRect/>
          </a:stretch>
        </p:blipFill>
        <p:spPr>
          <a:xfrm>
            <a:off x="1651452" y="0"/>
            <a:ext cx="7492548" cy="6858000"/>
          </a:xfrm>
          <a:prstGeom prst="rect">
            <a:avLst/>
          </a:prstGeom>
          <a:ln w="12700">
            <a:solidFill>
              <a:schemeClr val="tx1"/>
            </a:solidFill>
          </a:ln>
        </p:spPr>
      </p:pic>
      <p:sp>
        <p:nvSpPr>
          <p:cNvPr id="5" name="Thought Bubble: Cloud 4">
            <a:extLst>
              <a:ext uri="{FF2B5EF4-FFF2-40B4-BE49-F238E27FC236}">
                <a16:creationId xmlns:a16="http://schemas.microsoft.com/office/drawing/2014/main" id="{19FAF3D1-8B30-BFB0-ED56-80BC7A8E1F83}"/>
              </a:ext>
            </a:extLst>
          </p:cNvPr>
          <p:cNvSpPr>
            <a:spLocks noChangeAspect="1"/>
          </p:cNvSpPr>
          <p:nvPr/>
        </p:nvSpPr>
        <p:spPr>
          <a:xfrm>
            <a:off x="8077200" y="0"/>
            <a:ext cx="4094328" cy="27432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Parents without SSNs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a:ea typeface="+mn-ea"/>
                <a:cs typeface="+mn-cs"/>
              </a:rPr>
              <a:t>Is the student dependent or independent?</a:t>
            </a:r>
          </a:p>
        </p:txBody>
      </p:sp>
    </p:spTree>
    <p:extLst>
      <p:ext uri="{BB962C8B-B14F-4D97-AF65-F5344CB8AC3E}">
        <p14:creationId xmlns:p14="http://schemas.microsoft.com/office/powerpoint/2010/main" val="2982134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B3177-1529-45A3-8A3D-EA3A1DA27F59}"/>
              </a:ext>
            </a:extLst>
          </p:cNvPr>
          <p:cNvSpPr>
            <a:spLocks noGrp="1"/>
          </p:cNvSpPr>
          <p:nvPr>
            <p:ph type="title"/>
          </p:nvPr>
        </p:nvSpPr>
        <p:spPr/>
        <p:txBody>
          <a:bodyPr/>
          <a:lstStyle/>
          <a:p>
            <a:r>
              <a:rPr lang="en-US" dirty="0"/>
              <a:t>“Adult” Circumstances</a:t>
            </a:r>
          </a:p>
        </p:txBody>
      </p:sp>
      <p:graphicFrame>
        <p:nvGraphicFramePr>
          <p:cNvPr id="4" name="Content Placeholder 3">
            <a:extLst>
              <a:ext uri="{FF2B5EF4-FFF2-40B4-BE49-F238E27FC236}">
                <a16:creationId xmlns:a16="http://schemas.microsoft.com/office/drawing/2014/main" id="{313C7E17-0827-477A-B222-398A82982E1F}"/>
              </a:ext>
            </a:extLst>
          </p:cNvPr>
          <p:cNvGraphicFramePr>
            <a:graphicFrameLocks noGrp="1"/>
          </p:cNvGraphicFramePr>
          <p:nvPr>
            <p:ph idx="1"/>
          </p:nvPr>
        </p:nvGraphicFramePr>
        <p:xfrm>
          <a:off x="609600" y="1701800"/>
          <a:ext cx="10972800"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140931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B3177-1529-45A3-8A3D-EA3A1DA27F59}"/>
              </a:ext>
            </a:extLst>
          </p:cNvPr>
          <p:cNvSpPr>
            <a:spLocks noGrp="1"/>
          </p:cNvSpPr>
          <p:nvPr>
            <p:ph type="title"/>
          </p:nvPr>
        </p:nvSpPr>
        <p:spPr/>
        <p:txBody>
          <a:bodyPr/>
          <a:lstStyle/>
          <a:p>
            <a:r>
              <a:rPr lang="en-US" dirty="0"/>
              <a:t>“Minor” Circumstances</a:t>
            </a:r>
          </a:p>
        </p:txBody>
      </p:sp>
      <p:graphicFrame>
        <p:nvGraphicFramePr>
          <p:cNvPr id="4" name="Content Placeholder 3">
            <a:extLst>
              <a:ext uri="{FF2B5EF4-FFF2-40B4-BE49-F238E27FC236}">
                <a16:creationId xmlns:a16="http://schemas.microsoft.com/office/drawing/2014/main" id="{313C7E17-0827-477A-B222-398A82982E1F}"/>
              </a:ext>
            </a:extLst>
          </p:cNvPr>
          <p:cNvGraphicFramePr>
            <a:graphicFrameLocks noGrp="1"/>
          </p:cNvGraphicFramePr>
          <p:nvPr>
            <p:ph sz="quarter" idx="10"/>
            <p:extLst>
              <p:ext uri="{D42A27DB-BD31-4B8C-83A1-F6EECF244321}">
                <p14:modId xmlns:p14="http://schemas.microsoft.com/office/powerpoint/2010/main" val="1090377055"/>
              </p:ext>
            </p:extLst>
          </p:nvPr>
        </p:nvGraphicFramePr>
        <p:xfrm>
          <a:off x="609600" y="1676400"/>
          <a:ext cx="6629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A86F7CA5-2F7B-7659-9BDA-777E17D4FFBA}"/>
              </a:ext>
            </a:extLst>
          </p:cNvPr>
          <p:cNvSpPr>
            <a:spLocks noGrp="1"/>
          </p:cNvSpPr>
          <p:nvPr>
            <p:ph sz="quarter" idx="11"/>
          </p:nvPr>
        </p:nvSpPr>
        <p:spPr>
          <a:xfrm>
            <a:off x="7543800" y="1676400"/>
            <a:ext cx="4038600" cy="4191000"/>
          </a:xfrm>
        </p:spPr>
        <p:txBody>
          <a:bodyPr/>
          <a:lstStyle/>
          <a:p>
            <a:pPr marL="0" indent="0">
              <a:buNone/>
            </a:pPr>
            <a:r>
              <a:rPr lang="en-US" b="1" dirty="0">
                <a:solidFill>
                  <a:srgbClr val="00B0F0"/>
                </a:solidFill>
              </a:rPr>
              <a:t>*</a:t>
            </a:r>
            <a:r>
              <a:rPr lang="en-US" dirty="0"/>
              <a:t>If court papers read </a:t>
            </a:r>
            <a:r>
              <a:rPr lang="en-US" b="1" dirty="0">
                <a:solidFill>
                  <a:schemeClr val="bg2">
                    <a:lumMod val="60000"/>
                    <a:lumOff val="40000"/>
                  </a:schemeClr>
                </a:solidFill>
              </a:rPr>
              <a:t>custody</a:t>
            </a:r>
            <a:r>
              <a:rPr lang="en-US" i="1" dirty="0">
                <a:solidFill>
                  <a:srgbClr val="00B0F0"/>
                </a:solidFill>
              </a:rPr>
              <a:t> </a:t>
            </a:r>
            <a:r>
              <a:rPr lang="en-US" dirty="0"/>
              <a:t>instead of </a:t>
            </a:r>
            <a:r>
              <a:rPr lang="en-US" b="1" dirty="0">
                <a:solidFill>
                  <a:srgbClr val="00B0F0"/>
                </a:solidFill>
              </a:rPr>
              <a:t>guardianship</a:t>
            </a:r>
            <a:r>
              <a:rPr lang="en-US" dirty="0"/>
              <a:t>, student will answer </a:t>
            </a:r>
            <a:r>
              <a:rPr lang="en-US" b="1" dirty="0">
                <a:solidFill>
                  <a:schemeClr val="bg2">
                    <a:lumMod val="60000"/>
                    <a:lumOff val="40000"/>
                  </a:schemeClr>
                </a:solidFill>
              </a:rPr>
              <a:t>no</a:t>
            </a:r>
            <a:r>
              <a:rPr lang="en-US" dirty="0"/>
              <a:t> and contact their college for guidance (e.g. </a:t>
            </a:r>
            <a:r>
              <a:rPr lang="en-US" i="1" dirty="0"/>
              <a:t>unusual circumstance</a:t>
            </a:r>
            <a:r>
              <a:rPr lang="en-US" dirty="0"/>
              <a:t>)</a:t>
            </a:r>
            <a:r>
              <a:rPr lang="en-US" i="1" dirty="0"/>
              <a:t>.</a:t>
            </a:r>
            <a:endParaRPr lang="en-US" b="1" dirty="0">
              <a:solidFill>
                <a:srgbClr val="00B0F0"/>
              </a:solidFill>
            </a:endParaRPr>
          </a:p>
        </p:txBody>
      </p:sp>
    </p:spTree>
    <p:extLst>
      <p:ext uri="{BB962C8B-B14F-4D97-AF65-F5344CB8AC3E}">
        <p14:creationId xmlns:p14="http://schemas.microsoft.com/office/powerpoint/2010/main" val="44438153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B3177-1529-45A3-8A3D-EA3A1DA27F59}"/>
              </a:ext>
            </a:extLst>
          </p:cNvPr>
          <p:cNvSpPr>
            <a:spLocks noGrp="1"/>
          </p:cNvSpPr>
          <p:nvPr>
            <p:ph type="title"/>
          </p:nvPr>
        </p:nvSpPr>
        <p:spPr/>
        <p:txBody>
          <a:bodyPr/>
          <a:lstStyle/>
          <a:p>
            <a:r>
              <a:rPr lang="en-US" dirty="0"/>
              <a:t>Homeless Circumstance</a:t>
            </a:r>
          </a:p>
        </p:txBody>
      </p:sp>
      <p:graphicFrame>
        <p:nvGraphicFramePr>
          <p:cNvPr id="4" name="Content Placeholder 3">
            <a:extLst>
              <a:ext uri="{FF2B5EF4-FFF2-40B4-BE49-F238E27FC236}">
                <a16:creationId xmlns:a16="http://schemas.microsoft.com/office/drawing/2014/main" id="{313C7E17-0827-477A-B222-398A82982E1F}"/>
              </a:ext>
            </a:extLst>
          </p:cNvPr>
          <p:cNvGraphicFramePr>
            <a:graphicFrameLocks noGrp="1"/>
          </p:cNvGraphicFramePr>
          <p:nvPr>
            <p:ph sz="quarter" idx="10"/>
            <p:extLst>
              <p:ext uri="{D42A27DB-BD31-4B8C-83A1-F6EECF244321}">
                <p14:modId xmlns:p14="http://schemas.microsoft.com/office/powerpoint/2010/main" val="1973679878"/>
              </p:ext>
            </p:extLst>
          </p:nvPr>
        </p:nvGraphicFramePr>
        <p:xfrm>
          <a:off x="609600" y="1676400"/>
          <a:ext cx="5384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A86F7CA5-2F7B-7659-9BDA-777E17D4FFBA}"/>
              </a:ext>
            </a:extLst>
          </p:cNvPr>
          <p:cNvSpPr>
            <a:spLocks noGrp="1"/>
          </p:cNvSpPr>
          <p:nvPr>
            <p:ph sz="quarter" idx="11"/>
          </p:nvPr>
        </p:nvSpPr>
        <p:spPr>
          <a:xfrm>
            <a:off x="6197600" y="2438400"/>
            <a:ext cx="4013200" cy="3429000"/>
          </a:xfrm>
        </p:spPr>
        <p:txBody>
          <a:bodyPr>
            <a:normAutofit/>
          </a:bodyPr>
          <a:lstStyle/>
          <a:p>
            <a:pPr marL="0" indent="0">
              <a:buNone/>
            </a:pPr>
            <a:r>
              <a:rPr lang="en-US" dirty="0"/>
              <a:t>*High School Student should have proof for the current academic year from a recognized McKinney-Vento practitioner.</a:t>
            </a:r>
            <a:endParaRPr lang="en-US" b="1" dirty="0">
              <a:solidFill>
                <a:srgbClr val="00B0F0"/>
              </a:solidFill>
            </a:endParaRPr>
          </a:p>
        </p:txBody>
      </p:sp>
    </p:spTree>
    <p:extLst>
      <p:ext uri="{BB962C8B-B14F-4D97-AF65-F5344CB8AC3E}">
        <p14:creationId xmlns:p14="http://schemas.microsoft.com/office/powerpoint/2010/main" val="30076139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9C06-3B4E-6231-89BD-D8975FE03AC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E9D1554-32DE-170B-2248-93D4E56960C6}"/>
              </a:ext>
            </a:extLst>
          </p:cNvPr>
          <p:cNvSpPr>
            <a:spLocks noGrp="1"/>
          </p:cNvSpPr>
          <p:nvPr>
            <p:ph idx="1"/>
          </p:nvPr>
        </p:nvSpPr>
        <p:spPr/>
        <p:txBody>
          <a:bodyPr/>
          <a:lstStyle/>
          <a:p>
            <a:endParaRPr lang="en-US" dirty="0"/>
          </a:p>
        </p:txBody>
      </p:sp>
      <p:pic>
        <p:nvPicPr>
          <p:cNvPr id="4" name="Picture 3" descr="Screenshot continuation of the Personal Circumstances section, which asks the student if their parents are married. Below that, the student is reminded that they are required to provide information for their parents and that they can invite their parents to the form to complete the required sections. ">
            <a:extLst>
              <a:ext uri="{FF2B5EF4-FFF2-40B4-BE49-F238E27FC236}">
                <a16:creationId xmlns:a16="http://schemas.microsoft.com/office/drawing/2014/main" id="{A487F575-631C-50AD-535B-F8E8CF770D4C}"/>
              </a:ext>
            </a:extLst>
          </p:cNvPr>
          <p:cNvPicPr>
            <a:picLocks noChangeAspect="1"/>
          </p:cNvPicPr>
          <p:nvPr/>
        </p:nvPicPr>
        <p:blipFill>
          <a:blip r:embed="rId3"/>
          <a:stretch>
            <a:fillRect/>
          </a:stretch>
        </p:blipFill>
        <p:spPr>
          <a:xfrm>
            <a:off x="1160990" y="0"/>
            <a:ext cx="9888010" cy="6400800"/>
          </a:xfrm>
          <a:prstGeom prst="rect">
            <a:avLst/>
          </a:prstGeom>
          <a:ln w="12700">
            <a:solidFill>
              <a:schemeClr val="tx1"/>
            </a:solidFill>
          </a:ln>
        </p:spPr>
      </p:pic>
      <p:sp>
        <p:nvSpPr>
          <p:cNvPr id="6" name="Thought Bubble: Cloud 5">
            <a:extLst>
              <a:ext uri="{FF2B5EF4-FFF2-40B4-BE49-F238E27FC236}">
                <a16:creationId xmlns:a16="http://schemas.microsoft.com/office/drawing/2014/main" id="{FDB8C96D-EF00-3151-A604-094EDED1CB72}"/>
              </a:ext>
            </a:extLst>
          </p:cNvPr>
          <p:cNvSpPr>
            <a:spLocks noChangeAspect="1"/>
          </p:cNvSpPr>
          <p:nvPr/>
        </p:nvSpPr>
        <p:spPr>
          <a:xfrm>
            <a:off x="8077200" y="0"/>
            <a:ext cx="4094328" cy="27432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Parents without SSNs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a:ea typeface="+mn-ea"/>
                <a:cs typeface="+mn-cs"/>
              </a:rPr>
              <a:t>Who is a FAFSA parent?</a:t>
            </a:r>
          </a:p>
        </p:txBody>
      </p:sp>
    </p:spTree>
    <p:extLst>
      <p:ext uri="{BB962C8B-B14F-4D97-AF65-F5344CB8AC3E}">
        <p14:creationId xmlns:p14="http://schemas.microsoft.com/office/powerpoint/2010/main" val="182467210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7.1"/>
</p:tagLst>
</file>

<file path=ppt/theme/theme1.xml><?xml version="1.0" encoding="utf-8"?>
<a:theme xmlns:a="http://schemas.openxmlformats.org/drawingml/2006/main" name="1_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8146</TotalTime>
  <Words>596</Words>
  <Application>Microsoft Office PowerPoint</Application>
  <PresentationFormat>Widescreen</PresentationFormat>
  <Paragraphs>70</Paragraphs>
  <Slides>16</Slides>
  <Notes>11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16</vt:i4>
      </vt:variant>
    </vt:vector>
  </HeadingPairs>
  <TitlesOfParts>
    <vt:vector size="25" baseType="lpstr">
      <vt:lpstr>Arial</vt:lpstr>
      <vt:lpstr>Calibri</vt:lpstr>
      <vt:lpstr>Calibri Light</vt:lpstr>
      <vt:lpstr>Open Sans</vt:lpstr>
      <vt:lpstr>Wingdings</vt:lpstr>
      <vt:lpstr>1_PowerPoint A</vt:lpstr>
      <vt:lpstr>2_PowerPoint A</vt:lpstr>
      <vt:lpstr>3_PowerPoint A</vt:lpstr>
      <vt:lpstr>2_Office Theme</vt:lpstr>
      <vt:lpstr>PowerPoint Presentation</vt:lpstr>
      <vt:lpstr>PowerPoint Presentation</vt:lpstr>
      <vt:lpstr>I am an eligible noncitizen</vt:lpstr>
      <vt:lpstr>Neither citizen nor eligible noncitizen</vt:lpstr>
      <vt:lpstr>PowerPoint Presentation</vt:lpstr>
      <vt:lpstr>“Adult” Circumstances</vt:lpstr>
      <vt:lpstr>“Minor” Circumstances</vt:lpstr>
      <vt:lpstr>Homeless Circumstance</vt:lpstr>
      <vt:lpstr>PowerPoint Presentation</vt:lpstr>
      <vt:lpstr>FAFSA parent(s)</vt:lpstr>
      <vt:lpstr>Who is NOT a FAFSA parent*?</vt:lpstr>
      <vt:lpstr>PowerPoint Presentation</vt:lpstr>
      <vt:lpstr>PowerPoint Presentation</vt:lpstr>
      <vt:lpstr>2022 IRS Filing Requirements</vt:lpstr>
      <vt:lpstr>PowerPoint Presentation</vt:lpstr>
      <vt:lpstr>PowerPoint Presentation</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TENNESSEE</dc:title>
  <dc:creator>Molly Wehlage</dc:creator>
  <cp:lastModifiedBy>Jason Seay</cp:lastModifiedBy>
  <cp:revision>549</cp:revision>
  <cp:lastPrinted>2023-10-18T22:26:46Z</cp:lastPrinted>
  <dcterms:created xsi:type="dcterms:W3CDTF">2015-04-17T18:57:14Z</dcterms:created>
  <dcterms:modified xsi:type="dcterms:W3CDTF">2023-10-18T22:26:57Z</dcterms:modified>
</cp:coreProperties>
</file>